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59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C4DA91-B5BA-4C8D-8F09-9ABDB82748CC}" v="2031" dt="2022-03-02T21:04:45.504"/>
    <p1510:client id="{4DB16680-CB0D-79B4-6A3F-3A967822B1CB}" v="12" dt="2022-03-02T21:16:48.645"/>
    <p1510:client id="{63F3EDBA-DE45-22CA-467A-90C098E6846F}" v="110" dt="2022-03-02T21:41:53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7C4DA91-B5BA-4C8D-8F09-9ABDB82748CC}"/>
    <pc:docChg chg="modSld">
      <pc:chgData name="" userId="" providerId="" clId="Web-{07C4DA91-B5BA-4C8D-8F09-9ABDB82748CC}" dt="2022-03-02T13:33:39.732" v="19" actId="20577"/>
      <pc:docMkLst>
        <pc:docMk/>
      </pc:docMkLst>
      <pc:sldChg chg="modSp">
        <pc:chgData name="" userId="" providerId="" clId="Web-{07C4DA91-B5BA-4C8D-8F09-9ABDB82748CC}" dt="2022-03-02T13:33:39.732" v="19" actId="20577"/>
        <pc:sldMkLst>
          <pc:docMk/>
          <pc:sldMk cId="109857222" sldId="256"/>
        </pc:sldMkLst>
        <pc:spChg chg="mod">
          <ac:chgData name="" userId="" providerId="" clId="Web-{07C4DA91-B5BA-4C8D-8F09-9ABDB82748CC}" dt="2022-03-02T13:33:39.732" v="19" actId="20577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  <pc:docChgLst>
    <pc:chgData name="Dora Perković" userId="S::dora.perkovic2@skole.hr::5ad2cb9b-ac2f-4776-a986-dd8a96f0fa58" providerId="AD" clId="Web-{4DB16680-CB0D-79B4-6A3F-3A967822B1CB}"/>
    <pc:docChg chg="modSld">
      <pc:chgData name="Dora Perković" userId="S::dora.perkovic2@skole.hr::5ad2cb9b-ac2f-4776-a986-dd8a96f0fa58" providerId="AD" clId="Web-{4DB16680-CB0D-79B4-6A3F-3A967822B1CB}" dt="2022-03-02T21:16:48.645" v="10"/>
      <pc:docMkLst>
        <pc:docMk/>
      </pc:docMkLst>
      <pc:sldChg chg="addSp delSp modSp">
        <pc:chgData name="Dora Perković" userId="S::dora.perkovic2@skole.hr::5ad2cb9b-ac2f-4776-a986-dd8a96f0fa58" providerId="AD" clId="Web-{4DB16680-CB0D-79B4-6A3F-3A967822B1CB}" dt="2022-03-02T21:16:48.645" v="10"/>
        <pc:sldMkLst>
          <pc:docMk/>
          <pc:sldMk cId="330000629" sldId="263"/>
        </pc:sldMkLst>
        <pc:picChg chg="del">
          <ac:chgData name="Dora Perković" userId="S::dora.perkovic2@skole.hr::5ad2cb9b-ac2f-4776-a986-dd8a96f0fa58" providerId="AD" clId="Web-{4DB16680-CB0D-79B4-6A3F-3A967822B1CB}" dt="2022-03-02T21:15:08.924" v="2"/>
          <ac:picMkLst>
            <pc:docMk/>
            <pc:sldMk cId="330000629" sldId="263"/>
            <ac:picMk id="4" creationId="{3FE3A0F8-BC8A-434B-94A6-06BE68FBD581}"/>
          </ac:picMkLst>
        </pc:picChg>
        <pc:picChg chg="del">
          <ac:chgData name="Dora Perković" userId="S::dora.perkovic2@skole.hr::5ad2cb9b-ac2f-4776-a986-dd8a96f0fa58" providerId="AD" clId="Web-{4DB16680-CB0D-79B4-6A3F-3A967822B1CB}" dt="2022-03-02T21:15:01.361" v="0"/>
          <ac:picMkLst>
            <pc:docMk/>
            <pc:sldMk cId="330000629" sldId="263"/>
            <ac:picMk id="5" creationId="{A47209BF-6C90-46A9-9F0A-17576C32CBE5}"/>
          </ac:picMkLst>
        </pc:picChg>
        <pc:picChg chg="del">
          <ac:chgData name="Dora Perković" userId="S::dora.perkovic2@skole.hr::5ad2cb9b-ac2f-4776-a986-dd8a96f0fa58" providerId="AD" clId="Web-{4DB16680-CB0D-79B4-6A3F-3A967822B1CB}" dt="2022-03-02T21:15:05.268" v="1"/>
          <ac:picMkLst>
            <pc:docMk/>
            <pc:sldMk cId="330000629" sldId="263"/>
            <ac:picMk id="6" creationId="{4B215768-0A1F-403D-BF70-B03C0A19C3A2}"/>
          </ac:picMkLst>
        </pc:picChg>
        <pc:picChg chg="add mod">
          <ac:chgData name="Dora Perković" userId="S::dora.perkovic2@skole.hr::5ad2cb9b-ac2f-4776-a986-dd8a96f0fa58" providerId="AD" clId="Web-{4DB16680-CB0D-79B4-6A3F-3A967822B1CB}" dt="2022-03-02T21:15:49.065" v="3"/>
          <ac:picMkLst>
            <pc:docMk/>
            <pc:sldMk cId="330000629" sldId="263"/>
            <ac:picMk id="7" creationId="{E4C42F2B-4284-40FA-8476-54199E4BC9EB}"/>
          </ac:picMkLst>
        </pc:picChg>
        <pc:picChg chg="add mod">
          <ac:chgData name="Dora Perković" userId="S::dora.perkovic2@skole.hr::5ad2cb9b-ac2f-4776-a986-dd8a96f0fa58" providerId="AD" clId="Web-{4DB16680-CB0D-79B4-6A3F-3A967822B1CB}" dt="2022-03-02T21:16:32.457" v="8" actId="1076"/>
          <ac:picMkLst>
            <pc:docMk/>
            <pc:sldMk cId="330000629" sldId="263"/>
            <ac:picMk id="8" creationId="{BFEDF8E4-FDE3-4B4B-AA3F-1ABB39B8EE0B}"/>
          </ac:picMkLst>
        </pc:picChg>
        <pc:picChg chg="add del mod">
          <ac:chgData name="Dora Perković" userId="S::dora.perkovic2@skole.hr::5ad2cb9b-ac2f-4776-a986-dd8a96f0fa58" providerId="AD" clId="Web-{4DB16680-CB0D-79B4-6A3F-3A967822B1CB}" dt="2022-03-02T21:16:48.645" v="10"/>
          <ac:picMkLst>
            <pc:docMk/>
            <pc:sldMk cId="330000629" sldId="263"/>
            <ac:picMk id="9" creationId="{4CA23CEA-73AA-4F51-97D9-B83A515E79F7}"/>
          </ac:picMkLst>
        </pc:picChg>
      </pc:sldChg>
    </pc:docChg>
  </pc:docChgLst>
  <pc:docChgLst>
    <pc:chgData name="Dora Perković" userId="S::dora.perkovic2@skole.hr::5ad2cb9b-ac2f-4776-a986-dd8a96f0fa58" providerId="AD" clId="Web-{63F3EDBA-DE45-22CA-467A-90C098E6846F}"/>
    <pc:docChg chg="addSld delSld modSld">
      <pc:chgData name="Dora Perković" userId="S::dora.perkovic2@skole.hr::5ad2cb9b-ac2f-4776-a986-dd8a96f0fa58" providerId="AD" clId="Web-{63F3EDBA-DE45-22CA-467A-90C098E6846F}" dt="2022-03-02T21:41:53.338" v="104" actId="20577"/>
      <pc:docMkLst>
        <pc:docMk/>
      </pc:docMkLst>
      <pc:sldChg chg="addSp delSp modSp mod setBg">
        <pc:chgData name="Dora Perković" userId="S::dora.perkovic2@skole.hr::5ad2cb9b-ac2f-4776-a986-dd8a96f0fa58" providerId="AD" clId="Web-{63F3EDBA-DE45-22CA-467A-90C098E6846F}" dt="2022-03-02T21:41:53.338" v="104" actId="20577"/>
        <pc:sldMkLst>
          <pc:docMk/>
          <pc:sldMk cId="109857222" sldId="256"/>
        </pc:sldMkLst>
        <pc:spChg chg="mod">
          <ac:chgData name="Dora Perković" userId="S::dora.perkovic2@skole.hr::5ad2cb9b-ac2f-4776-a986-dd8a96f0fa58" providerId="AD" clId="Web-{63F3EDBA-DE45-22CA-467A-90C098E6846F}" dt="2022-03-02T21:41:53.338" v="104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ora Perković" userId="S::dora.perkovic2@skole.hr::5ad2cb9b-ac2f-4776-a986-dd8a96f0fa58" providerId="AD" clId="Web-{63F3EDBA-DE45-22CA-467A-90C098E6846F}" dt="2022-03-02T21:27:40.519" v="50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25:21.422" v="46"/>
          <ac:spMkLst>
            <pc:docMk/>
            <pc:sldMk cId="109857222" sldId="256"/>
            <ac:spMk id="9" creationId="{71B2258F-86CA-4D4D-8270-BC05FCDEBFB3}"/>
          </ac:spMkLst>
        </pc:spChg>
        <pc:spChg chg="add del">
          <ac:chgData name="Dora Perković" userId="S::dora.perkovic2@skole.hr::5ad2cb9b-ac2f-4776-a986-dd8a96f0fa58" providerId="AD" clId="Web-{63F3EDBA-DE45-22CA-467A-90C098E6846F}" dt="2022-03-02T21:27:40.519" v="51"/>
          <ac:spMkLst>
            <pc:docMk/>
            <pc:sldMk cId="109857222" sldId="256"/>
            <ac:spMk id="14" creationId="{E49CC64F-7275-4E33-961B-0C5CDC439875}"/>
          </ac:spMkLst>
        </pc:spChg>
        <pc:spChg chg="add del">
          <ac:chgData name="Dora Perković" userId="S::dora.perkovic2@skole.hr::5ad2cb9b-ac2f-4776-a986-dd8a96f0fa58" providerId="AD" clId="Web-{63F3EDBA-DE45-22CA-467A-90C098E6846F}" dt="2022-03-02T21:27:40.519" v="50"/>
          <ac:spMkLst>
            <pc:docMk/>
            <pc:sldMk cId="109857222" sldId="256"/>
            <ac:spMk id="19" creationId="{71B2258F-86CA-4D4D-8270-BC05FCDEBFB3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27:40.519" v="51"/>
          <ac:spMkLst>
            <pc:docMk/>
            <pc:sldMk cId="109857222" sldId="256"/>
            <ac:spMk id="21" creationId="{E49CC64F-7275-4E33-961B-0C5CDC439875}"/>
          </ac:spMkLst>
        </pc:spChg>
        <pc:picChg chg="del mod ord">
          <ac:chgData name="Dora Perković" userId="S::dora.perkovic2@skole.hr::5ad2cb9b-ac2f-4776-a986-dd8a96f0fa58" providerId="AD" clId="Web-{63F3EDBA-DE45-22CA-467A-90C098E6846F}" dt="2022-03-02T21:25:27.438" v="47"/>
          <ac:picMkLst>
            <pc:docMk/>
            <pc:sldMk cId="109857222" sldId="256"/>
            <ac:picMk id="4" creationId="{59100314-C21C-4629-AEA6-7A64A24F81D8}"/>
          </ac:picMkLst>
        </pc:picChg>
        <pc:picChg chg="add mod ord">
          <ac:chgData name="Dora Perković" userId="S::dora.perkovic2@skole.hr::5ad2cb9b-ac2f-4776-a986-dd8a96f0fa58" providerId="AD" clId="Web-{63F3EDBA-DE45-22CA-467A-90C098E6846F}" dt="2022-03-02T21:27:40.519" v="51"/>
          <ac:picMkLst>
            <pc:docMk/>
            <pc:sldMk cId="109857222" sldId="256"/>
            <ac:picMk id="5" creationId="{CFE7FA08-D4AA-463D-BD6B-DAF1F4C1AE5A}"/>
          </ac:picMkLst>
        </pc:picChg>
      </pc:sldChg>
      <pc:sldChg chg="modSp">
        <pc:chgData name="Dora Perković" userId="S::dora.perkovic2@skole.hr::5ad2cb9b-ac2f-4776-a986-dd8a96f0fa58" providerId="AD" clId="Web-{63F3EDBA-DE45-22CA-467A-90C098E6846F}" dt="2022-03-02T21:34:40.858" v="68" actId="20577"/>
        <pc:sldMkLst>
          <pc:docMk/>
          <pc:sldMk cId="1355343540" sldId="257"/>
        </pc:sldMkLst>
        <pc:spChg chg="mod">
          <ac:chgData name="Dora Perković" userId="S::dora.perkovic2@skole.hr::5ad2cb9b-ac2f-4776-a986-dd8a96f0fa58" providerId="AD" clId="Web-{63F3EDBA-DE45-22CA-467A-90C098E6846F}" dt="2022-03-02T21:34:40.858" v="68" actId="20577"/>
          <ac:spMkLst>
            <pc:docMk/>
            <pc:sldMk cId="1355343540" sldId="257"/>
            <ac:spMk id="6" creationId="{3144655C-FD0C-4664-969D-91885CF07B16}"/>
          </ac:spMkLst>
        </pc:spChg>
      </pc:sldChg>
      <pc:sldChg chg="modSp">
        <pc:chgData name="Dora Perković" userId="S::dora.perkovic2@skole.hr::5ad2cb9b-ac2f-4776-a986-dd8a96f0fa58" providerId="AD" clId="Web-{63F3EDBA-DE45-22CA-467A-90C098E6846F}" dt="2022-03-02T21:32:23.011" v="56" actId="20577"/>
        <pc:sldMkLst>
          <pc:docMk/>
          <pc:sldMk cId="255132388" sldId="259"/>
        </pc:sldMkLst>
        <pc:spChg chg="mod">
          <ac:chgData name="Dora Perković" userId="S::dora.perkovic2@skole.hr::5ad2cb9b-ac2f-4776-a986-dd8a96f0fa58" providerId="AD" clId="Web-{63F3EDBA-DE45-22CA-467A-90C098E6846F}" dt="2022-03-02T21:32:23.011" v="56" actId="20577"/>
          <ac:spMkLst>
            <pc:docMk/>
            <pc:sldMk cId="255132388" sldId="259"/>
            <ac:spMk id="3" creationId="{B4D34FE8-5890-4CC4-82B4-1ECA445DB0E6}"/>
          </ac:spMkLst>
        </pc:spChg>
      </pc:sldChg>
      <pc:sldChg chg="modSp">
        <pc:chgData name="Dora Perković" userId="S::dora.perkovic2@skole.hr::5ad2cb9b-ac2f-4776-a986-dd8a96f0fa58" providerId="AD" clId="Web-{63F3EDBA-DE45-22CA-467A-90C098E6846F}" dt="2022-03-02T21:33:45.685" v="65" actId="20577"/>
        <pc:sldMkLst>
          <pc:docMk/>
          <pc:sldMk cId="3905468937" sldId="260"/>
        </pc:sldMkLst>
        <pc:spChg chg="mod">
          <ac:chgData name="Dora Perković" userId="S::dora.perkovic2@skole.hr::5ad2cb9b-ac2f-4776-a986-dd8a96f0fa58" providerId="AD" clId="Web-{63F3EDBA-DE45-22CA-467A-90C098E6846F}" dt="2022-03-02T21:33:45.685" v="65" actId="20577"/>
          <ac:spMkLst>
            <pc:docMk/>
            <pc:sldMk cId="3905468937" sldId="260"/>
            <ac:spMk id="3" creationId="{4AC0D1D9-8D76-4A37-9501-BC25553973AE}"/>
          </ac:spMkLst>
        </pc:spChg>
      </pc:sldChg>
      <pc:sldChg chg="modSp">
        <pc:chgData name="Dora Perković" userId="S::dora.perkovic2@skole.hr::5ad2cb9b-ac2f-4776-a986-dd8a96f0fa58" providerId="AD" clId="Web-{63F3EDBA-DE45-22CA-467A-90C098E6846F}" dt="2022-03-02T21:33:32.122" v="62" actId="20577"/>
        <pc:sldMkLst>
          <pc:docMk/>
          <pc:sldMk cId="1121216729" sldId="261"/>
        </pc:sldMkLst>
        <pc:spChg chg="mod">
          <ac:chgData name="Dora Perković" userId="S::dora.perkovic2@skole.hr::5ad2cb9b-ac2f-4776-a986-dd8a96f0fa58" providerId="AD" clId="Web-{63F3EDBA-DE45-22CA-467A-90C098E6846F}" dt="2022-03-02T21:33:32.122" v="62" actId="20577"/>
          <ac:spMkLst>
            <pc:docMk/>
            <pc:sldMk cId="1121216729" sldId="261"/>
            <ac:spMk id="3" creationId="{98D5B9EB-4832-4883-A217-EF2C0EF8DFD1}"/>
          </ac:spMkLst>
        </pc:spChg>
      </pc:sldChg>
      <pc:sldChg chg="addSp delSp modSp">
        <pc:chgData name="Dora Perković" userId="S::dora.perkovic2@skole.hr::5ad2cb9b-ac2f-4776-a986-dd8a96f0fa58" providerId="AD" clId="Web-{63F3EDBA-DE45-22CA-467A-90C098E6846F}" dt="2022-03-02T21:36:07.298" v="74"/>
        <pc:sldMkLst>
          <pc:docMk/>
          <pc:sldMk cId="3226034977" sldId="262"/>
        </pc:sldMkLst>
        <pc:spChg chg="mod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2" creationId="{ECBAE54F-619A-46BC-B295-6D66C413B725}"/>
          </ac:spMkLst>
        </pc:spChg>
        <pc:spChg chg="mod ord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3" creationId="{1DC7050F-1085-445E-B6CD-FF97880DE5E7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10" creationId="{4038CB10-1F5C-4D54-9DF7-12586DE5B007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12" creationId="{33B81349-3A7E-4A66-9ED9-66E6F8E29C4A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14" creationId="{4A37A7FF-19A5-40D8-8D0C-E780CBD33087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16" creationId="{73ED6512-6858-4552-B699-9A97FE9A4EA2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21" creationId="{9A42C7B2-7BD6-433A-95AB-5AA4F44B5819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23" creationId="{0ADDB668-2CA4-4D2B-9C34-3487CA330BA8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25" creationId="{2568BC19-F052-4108-93E1-6A3D1DEC072F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36:07.298" v="74"/>
          <ac:spMkLst>
            <pc:docMk/>
            <pc:sldMk cId="3226034977" sldId="262"/>
            <ac:spMk id="27" creationId="{D5FD337D-4D6B-4C8B-B6F5-121097E09881}"/>
          </ac:spMkLst>
        </pc:spChg>
        <pc:picChg chg="del">
          <ac:chgData name="Dora Perković" userId="S::dora.perkovic2@skole.hr::5ad2cb9b-ac2f-4776-a986-dd8a96f0fa58" providerId="AD" clId="Web-{63F3EDBA-DE45-22CA-467A-90C098E6846F}" dt="2022-03-02T21:35:16.109" v="69"/>
          <ac:picMkLst>
            <pc:docMk/>
            <pc:sldMk cId="3226034977" sldId="262"/>
            <ac:picMk id="4" creationId="{DF3CF6AE-44D4-4828-88D5-1942ABB60DDF}"/>
          </ac:picMkLst>
        </pc:picChg>
        <pc:picChg chg="del">
          <ac:chgData name="Dora Perković" userId="S::dora.perkovic2@skole.hr::5ad2cb9b-ac2f-4776-a986-dd8a96f0fa58" providerId="AD" clId="Web-{63F3EDBA-DE45-22CA-467A-90C098E6846F}" dt="2022-03-02T21:35:19.625" v="70"/>
          <ac:picMkLst>
            <pc:docMk/>
            <pc:sldMk cId="3226034977" sldId="262"/>
            <ac:picMk id="5" creationId="{3E423FCC-783F-41FF-8F0E-E911EC84A47E}"/>
          </ac:picMkLst>
        </pc:picChg>
        <pc:picChg chg="add mod">
          <ac:chgData name="Dora Perković" userId="S::dora.perkovic2@skole.hr::5ad2cb9b-ac2f-4776-a986-dd8a96f0fa58" providerId="AD" clId="Web-{63F3EDBA-DE45-22CA-467A-90C098E6846F}" dt="2022-03-02T21:36:07.298" v="74"/>
          <ac:picMkLst>
            <pc:docMk/>
            <pc:sldMk cId="3226034977" sldId="262"/>
            <ac:picMk id="6" creationId="{B4185FBD-86EA-41D9-8218-5FCE8F018328}"/>
          </ac:picMkLst>
        </pc:picChg>
        <pc:picChg chg="add mod ord">
          <ac:chgData name="Dora Perković" userId="S::dora.perkovic2@skole.hr::5ad2cb9b-ac2f-4776-a986-dd8a96f0fa58" providerId="AD" clId="Web-{63F3EDBA-DE45-22CA-467A-90C098E6846F}" dt="2022-03-02T21:36:07.298" v="74"/>
          <ac:picMkLst>
            <pc:docMk/>
            <pc:sldMk cId="3226034977" sldId="262"/>
            <ac:picMk id="7" creationId="{6E8E2305-86D3-4414-A905-98EF3BD22734}"/>
          </ac:picMkLst>
        </pc:picChg>
        <pc:picChg chg="add mod">
          <ac:chgData name="Dora Perković" userId="S::dora.perkovic2@skole.hr::5ad2cb9b-ac2f-4776-a986-dd8a96f0fa58" providerId="AD" clId="Web-{63F3EDBA-DE45-22CA-467A-90C098E6846F}" dt="2022-03-02T21:36:07.298" v="74"/>
          <ac:picMkLst>
            <pc:docMk/>
            <pc:sldMk cId="3226034977" sldId="262"/>
            <ac:picMk id="8" creationId="{229D71B7-9E55-4EC3-8A22-18BA767947E2}"/>
          </ac:picMkLst>
        </pc:picChg>
      </pc:sldChg>
      <pc:sldChg chg="addSp delSp modSp">
        <pc:chgData name="Dora Perković" userId="S::dora.perkovic2@skole.hr::5ad2cb9b-ac2f-4776-a986-dd8a96f0fa58" providerId="AD" clId="Web-{63F3EDBA-DE45-22CA-467A-90C098E6846F}" dt="2022-03-02T21:32:43.418" v="60" actId="20577"/>
        <pc:sldMkLst>
          <pc:docMk/>
          <pc:sldMk cId="330000629" sldId="263"/>
        </pc:sldMkLst>
        <pc:spChg chg="mod">
          <ac:chgData name="Dora Perković" userId="S::dora.perkovic2@skole.hr::5ad2cb9b-ac2f-4776-a986-dd8a96f0fa58" providerId="AD" clId="Web-{63F3EDBA-DE45-22CA-467A-90C098E6846F}" dt="2022-03-02T21:19:30.569" v="10"/>
          <ac:spMkLst>
            <pc:docMk/>
            <pc:sldMk cId="330000629" sldId="263"/>
            <ac:spMk id="2" creationId="{AB67C391-9F5F-4686-8A51-B5EB9F702078}"/>
          </ac:spMkLst>
        </pc:spChg>
        <pc:spChg chg="mod">
          <ac:chgData name="Dora Perković" userId="S::dora.perkovic2@skole.hr::5ad2cb9b-ac2f-4776-a986-dd8a96f0fa58" providerId="AD" clId="Web-{63F3EDBA-DE45-22CA-467A-90C098E6846F}" dt="2022-03-02T21:32:43.418" v="60" actId="20577"/>
          <ac:spMkLst>
            <pc:docMk/>
            <pc:sldMk cId="330000629" sldId="263"/>
            <ac:spMk id="3" creationId="{6487067C-6F3A-4035-921B-66E0461575CC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19:30.569" v="10"/>
          <ac:spMkLst>
            <pc:docMk/>
            <pc:sldMk cId="330000629" sldId="263"/>
            <ac:spMk id="11" creationId="{114C78B5-EC6B-4A39-8860-705100867457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19:30.569" v="10"/>
          <ac:spMkLst>
            <pc:docMk/>
            <pc:sldMk cId="330000629" sldId="263"/>
            <ac:spMk id="20" creationId="{55C01129-3453-464D-A870-ED71C6E89D60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19:30.569" v="10"/>
          <ac:spMkLst>
            <pc:docMk/>
            <pc:sldMk cId="330000629" sldId="263"/>
            <ac:spMk id="22" creationId="{9D2781A6-5C82-4764-B489-F9A599C0A7EB}"/>
          </ac:spMkLst>
        </pc:spChg>
        <pc:grpChg chg="del">
          <ac:chgData name="Dora Perković" userId="S::dora.perkovic2@skole.hr::5ad2cb9b-ac2f-4776-a986-dd8a96f0fa58" providerId="AD" clId="Web-{63F3EDBA-DE45-22CA-467A-90C098E6846F}" dt="2022-03-02T21:19:30.569" v="10"/>
          <ac:grpSpMkLst>
            <pc:docMk/>
            <pc:sldMk cId="330000629" sldId="263"/>
            <ac:grpSpMk id="13" creationId="{A50943B0-FDF7-4C2C-B784-9208C945A8C3}"/>
          </ac:grpSpMkLst>
        </pc:grpChg>
        <pc:picChg chg="add del mod">
          <ac:chgData name="Dora Perković" userId="S::dora.perkovic2@skole.hr::5ad2cb9b-ac2f-4776-a986-dd8a96f0fa58" providerId="AD" clId="Web-{63F3EDBA-DE45-22CA-467A-90C098E6846F}" dt="2022-03-02T21:18:43.818" v="6"/>
          <ac:picMkLst>
            <pc:docMk/>
            <pc:sldMk cId="330000629" sldId="263"/>
            <ac:picMk id="4" creationId="{2D5493DD-2A83-48F4-AF29-9F8954E819BD}"/>
          </ac:picMkLst>
        </pc:picChg>
        <pc:picChg chg="add del mod">
          <ac:chgData name="Dora Perković" userId="S::dora.perkovic2@skole.hr::5ad2cb9b-ac2f-4776-a986-dd8a96f0fa58" providerId="AD" clId="Web-{63F3EDBA-DE45-22CA-467A-90C098E6846F}" dt="2022-03-02T21:19:23.975" v="9"/>
          <ac:picMkLst>
            <pc:docMk/>
            <pc:sldMk cId="330000629" sldId="263"/>
            <ac:picMk id="5" creationId="{1070B63F-DDEB-43E2-9FCA-85CD59F02224}"/>
          </ac:picMkLst>
        </pc:picChg>
        <pc:picChg chg="mod">
          <ac:chgData name="Dora Perković" userId="S::dora.perkovic2@skole.hr::5ad2cb9b-ac2f-4776-a986-dd8a96f0fa58" providerId="AD" clId="Web-{63F3EDBA-DE45-22CA-467A-90C098E6846F}" dt="2022-03-02T21:19:30.569" v="10"/>
          <ac:picMkLst>
            <pc:docMk/>
            <pc:sldMk cId="330000629" sldId="263"/>
            <ac:picMk id="7" creationId="{E4C42F2B-4284-40FA-8476-54199E4BC9EB}"/>
          </ac:picMkLst>
        </pc:picChg>
        <pc:picChg chg="mod ord">
          <ac:chgData name="Dora Perković" userId="S::dora.perkovic2@skole.hr::5ad2cb9b-ac2f-4776-a986-dd8a96f0fa58" providerId="AD" clId="Web-{63F3EDBA-DE45-22CA-467A-90C098E6846F}" dt="2022-03-02T21:19:30.569" v="10"/>
          <ac:picMkLst>
            <pc:docMk/>
            <pc:sldMk cId="330000629" sldId="263"/>
            <ac:picMk id="8" creationId="{BFEDF8E4-FDE3-4B4B-AA3F-1ABB39B8EE0B}"/>
          </ac:picMkLst>
        </pc:picChg>
      </pc:sldChg>
      <pc:sldChg chg="addSp delSp modSp mod setClrOvrMap">
        <pc:chgData name="Dora Perković" userId="S::dora.perkovic2@skole.hr::5ad2cb9b-ac2f-4776-a986-dd8a96f0fa58" providerId="AD" clId="Web-{63F3EDBA-DE45-22CA-467A-90C098E6846F}" dt="2022-03-02T21:32:37.449" v="59" actId="20577"/>
        <pc:sldMkLst>
          <pc:docMk/>
          <pc:sldMk cId="2725353449" sldId="264"/>
        </pc:sldMkLst>
        <pc:spChg chg="mod">
          <ac:chgData name="Dora Perković" userId="S::dora.perkovic2@skole.hr::5ad2cb9b-ac2f-4776-a986-dd8a96f0fa58" providerId="AD" clId="Web-{63F3EDBA-DE45-22CA-467A-90C098E6846F}" dt="2022-03-02T21:22:25.105" v="39"/>
          <ac:spMkLst>
            <pc:docMk/>
            <pc:sldMk cId="2725353449" sldId="264"/>
            <ac:spMk id="2" creationId="{B38BD297-4883-439C-B1D5-C68A6C844D32}"/>
          </ac:spMkLst>
        </pc:spChg>
        <pc:spChg chg="mod">
          <ac:chgData name="Dora Perković" userId="S::dora.perkovic2@skole.hr::5ad2cb9b-ac2f-4776-a986-dd8a96f0fa58" providerId="AD" clId="Web-{63F3EDBA-DE45-22CA-467A-90C098E6846F}" dt="2022-03-02T21:32:37.449" v="59" actId="20577"/>
          <ac:spMkLst>
            <pc:docMk/>
            <pc:sldMk cId="2725353449" sldId="264"/>
            <ac:spMk id="3" creationId="{A9202327-EDA1-4B97-BB2F-0EF1F9C313C7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22:25.105" v="39"/>
          <ac:spMkLst>
            <pc:docMk/>
            <pc:sldMk cId="2725353449" sldId="264"/>
            <ac:spMk id="14" creationId="{B23893E2-3349-46D7-A7AA-B9E447957FB1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22:25.105" v="39"/>
          <ac:spMkLst>
            <pc:docMk/>
            <pc:sldMk cId="2725353449" sldId="264"/>
            <ac:spMk id="15" creationId="{C99A8FB7-A79B-4BC9-9D56-B79587F6AA3E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22:25.105" v="39"/>
          <ac:spMkLst>
            <pc:docMk/>
            <pc:sldMk cId="2725353449" sldId="264"/>
            <ac:spMk id="16" creationId="{4BFC77B5-F38E-4A7D-80BD-C3A10B717767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22:25.105" v="39"/>
          <ac:spMkLst>
            <pc:docMk/>
            <pc:sldMk cId="2725353449" sldId="264"/>
            <ac:spMk id="21" creationId="{33CD251C-A887-4D2F-925B-FC097198538B}"/>
          </ac:spMkLst>
        </pc:spChg>
        <pc:grpChg chg="add">
          <ac:chgData name="Dora Perković" userId="S::dora.perkovic2@skole.hr::5ad2cb9b-ac2f-4776-a986-dd8a96f0fa58" providerId="AD" clId="Web-{63F3EDBA-DE45-22CA-467A-90C098E6846F}" dt="2022-03-02T21:22:25.105" v="39"/>
          <ac:grpSpMkLst>
            <pc:docMk/>
            <pc:sldMk cId="2725353449" sldId="264"/>
            <ac:grpSpMk id="23" creationId="{770AE191-D2EA-45C9-A44D-830C188F74CB}"/>
          </ac:grpSpMkLst>
        </pc:grpChg>
        <pc:picChg chg="del">
          <ac:chgData name="Dora Perković" userId="S::dora.perkovic2@skole.hr::5ad2cb9b-ac2f-4776-a986-dd8a96f0fa58" providerId="AD" clId="Web-{63F3EDBA-DE45-22CA-467A-90C098E6846F}" dt="2022-03-02T21:21:56.463" v="36"/>
          <ac:picMkLst>
            <pc:docMk/>
            <pc:sldMk cId="2725353449" sldId="264"/>
            <ac:picMk id="4" creationId="{DF1D1226-B705-4103-92E6-29D015614C8C}"/>
          </ac:picMkLst>
        </pc:picChg>
        <pc:picChg chg="del">
          <ac:chgData name="Dora Perković" userId="S::dora.perkovic2@skole.hr::5ad2cb9b-ac2f-4776-a986-dd8a96f0fa58" providerId="AD" clId="Web-{63F3EDBA-DE45-22CA-467A-90C098E6846F}" dt="2022-03-02T21:21:58.463" v="37"/>
          <ac:picMkLst>
            <pc:docMk/>
            <pc:sldMk cId="2725353449" sldId="264"/>
            <ac:picMk id="5" creationId="{74AE79D6-81DD-4319-8553-59A6F4C6E18A}"/>
          </ac:picMkLst>
        </pc:picChg>
        <pc:picChg chg="mod ord">
          <ac:chgData name="Dora Perković" userId="S::dora.perkovic2@skole.hr::5ad2cb9b-ac2f-4776-a986-dd8a96f0fa58" providerId="AD" clId="Web-{63F3EDBA-DE45-22CA-467A-90C098E6846F}" dt="2022-03-02T21:22:25.105" v="39"/>
          <ac:picMkLst>
            <pc:docMk/>
            <pc:sldMk cId="2725353449" sldId="264"/>
            <ac:picMk id="6" creationId="{C6A6CBD0-356A-442D-89D1-FEA7CCACFEE1}"/>
          </ac:picMkLst>
        </pc:picChg>
        <pc:picChg chg="mod ord">
          <ac:chgData name="Dora Perković" userId="S::dora.perkovic2@skole.hr::5ad2cb9b-ac2f-4776-a986-dd8a96f0fa58" providerId="AD" clId="Web-{63F3EDBA-DE45-22CA-467A-90C098E6846F}" dt="2022-03-02T21:22:25.105" v="39"/>
          <ac:picMkLst>
            <pc:docMk/>
            <pc:sldMk cId="2725353449" sldId="264"/>
            <ac:picMk id="7" creationId="{481A6404-DCCE-4519-85C1-CDD86805D7C1}"/>
          </ac:picMkLst>
        </pc:picChg>
        <pc:picChg chg="add mod">
          <ac:chgData name="Dora Perković" userId="S::dora.perkovic2@skole.hr::5ad2cb9b-ac2f-4776-a986-dd8a96f0fa58" providerId="AD" clId="Web-{63F3EDBA-DE45-22CA-467A-90C098E6846F}" dt="2022-03-02T21:22:25.105" v="39"/>
          <ac:picMkLst>
            <pc:docMk/>
            <pc:sldMk cId="2725353449" sldId="264"/>
            <ac:picMk id="8" creationId="{7F8DF1A2-E90B-4804-BF02-8DB8C831BB58}"/>
          </ac:picMkLst>
        </pc:picChg>
      </pc:sldChg>
      <pc:sldChg chg="modSp">
        <pc:chgData name="Dora Perković" userId="S::dora.perkovic2@skole.hr::5ad2cb9b-ac2f-4776-a986-dd8a96f0fa58" providerId="AD" clId="Web-{63F3EDBA-DE45-22CA-467A-90C098E6846F}" dt="2022-03-02T21:32:28.370" v="57" actId="20577"/>
        <pc:sldMkLst>
          <pc:docMk/>
          <pc:sldMk cId="2593348088" sldId="265"/>
        </pc:sldMkLst>
        <pc:spChg chg="mod">
          <ac:chgData name="Dora Perković" userId="S::dora.perkovic2@skole.hr::5ad2cb9b-ac2f-4776-a986-dd8a96f0fa58" providerId="AD" clId="Web-{63F3EDBA-DE45-22CA-467A-90C098E6846F}" dt="2022-03-02T21:32:28.370" v="57" actId="20577"/>
          <ac:spMkLst>
            <pc:docMk/>
            <pc:sldMk cId="2593348088" sldId="265"/>
            <ac:spMk id="3" creationId="{0BC5DAB8-D7FF-4DCE-B584-D89D29E6C69A}"/>
          </ac:spMkLst>
        </pc:spChg>
      </pc:sldChg>
      <pc:sldChg chg="addSp delSp modSp mod setBg setClrOvrMap">
        <pc:chgData name="Dora Perković" userId="S::dora.perkovic2@skole.hr::5ad2cb9b-ac2f-4776-a986-dd8a96f0fa58" providerId="AD" clId="Web-{63F3EDBA-DE45-22CA-467A-90C098E6846F}" dt="2022-03-02T21:32:02.713" v="53" actId="20577"/>
        <pc:sldMkLst>
          <pc:docMk/>
          <pc:sldMk cId="3907065481" sldId="266"/>
        </pc:sldMkLst>
        <pc:spChg chg="mod ord">
          <ac:chgData name="Dora Perković" userId="S::dora.perkovic2@skole.hr::5ad2cb9b-ac2f-4776-a986-dd8a96f0fa58" providerId="AD" clId="Web-{63F3EDBA-DE45-22CA-467A-90C098E6846F}" dt="2022-03-02T21:25:05.593" v="45"/>
          <ac:spMkLst>
            <pc:docMk/>
            <pc:sldMk cId="3907065481" sldId="266"/>
            <ac:spMk id="2" creationId="{E9A455D7-948E-4588-9BC7-49E1FBB9EFD8}"/>
          </ac:spMkLst>
        </pc:spChg>
        <pc:spChg chg="mod ord">
          <ac:chgData name="Dora Perković" userId="S::dora.perkovic2@skole.hr::5ad2cb9b-ac2f-4776-a986-dd8a96f0fa58" providerId="AD" clId="Web-{63F3EDBA-DE45-22CA-467A-90C098E6846F}" dt="2022-03-02T21:32:02.713" v="53" actId="20577"/>
          <ac:spMkLst>
            <pc:docMk/>
            <pc:sldMk cId="3907065481" sldId="266"/>
            <ac:spMk id="3" creationId="{278ED6F4-2E26-44E9-9AF1-1AA155808D24}"/>
          </ac:spMkLst>
        </pc:spChg>
        <pc:spChg chg="add del">
          <ac:chgData name="Dora Perković" userId="S::dora.perkovic2@skole.hr::5ad2cb9b-ac2f-4776-a986-dd8a96f0fa58" providerId="AD" clId="Web-{63F3EDBA-DE45-22CA-467A-90C098E6846F}" dt="2022-03-02T21:25:05.593" v="45"/>
          <ac:spMkLst>
            <pc:docMk/>
            <pc:sldMk cId="3907065481" sldId="266"/>
            <ac:spMk id="19" creationId="{114C78B5-EC6B-4A39-8860-705100867457}"/>
          </ac:spMkLst>
        </pc:spChg>
        <pc:spChg chg="add del">
          <ac:chgData name="Dora Perković" userId="S::dora.perkovic2@skole.hr::5ad2cb9b-ac2f-4776-a986-dd8a96f0fa58" providerId="AD" clId="Web-{63F3EDBA-DE45-22CA-467A-90C098E6846F}" dt="2022-03-02T21:25:05.578" v="44"/>
          <ac:spMkLst>
            <pc:docMk/>
            <pc:sldMk cId="3907065481" sldId="266"/>
            <ac:spMk id="28" creationId="{2172A0AC-3DCE-4672-BCAF-28FEF91F6020}"/>
          </ac:spMkLst>
        </pc:spChg>
        <pc:spChg chg="add del">
          <ac:chgData name="Dora Perković" userId="S::dora.perkovic2@skole.hr::5ad2cb9b-ac2f-4776-a986-dd8a96f0fa58" providerId="AD" clId="Web-{63F3EDBA-DE45-22CA-467A-90C098E6846F}" dt="2022-03-02T21:25:05.578" v="44"/>
          <ac:spMkLst>
            <pc:docMk/>
            <pc:sldMk cId="3907065481" sldId="266"/>
            <ac:spMk id="30" creationId="{AE6F1C77-EDC9-4C5F-8C1C-62DD46BDA3C3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25:05.593" v="45"/>
          <ac:spMkLst>
            <pc:docMk/>
            <pc:sldMk cId="3907065481" sldId="266"/>
            <ac:spMk id="32" creationId="{2C6A2225-94AF-4BC4-98F4-77746E7B10A9}"/>
          </ac:spMkLst>
        </pc:spChg>
        <pc:spChg chg="add">
          <ac:chgData name="Dora Perković" userId="S::dora.perkovic2@skole.hr::5ad2cb9b-ac2f-4776-a986-dd8a96f0fa58" providerId="AD" clId="Web-{63F3EDBA-DE45-22CA-467A-90C098E6846F}" dt="2022-03-02T21:25:05.593" v="45"/>
          <ac:spMkLst>
            <pc:docMk/>
            <pc:sldMk cId="3907065481" sldId="266"/>
            <ac:spMk id="33" creationId="{648F5915-2CE1-4F74-88C5-D4366893D2DF}"/>
          </ac:spMkLst>
        </pc:spChg>
        <pc:grpChg chg="add del">
          <ac:chgData name="Dora Perković" userId="S::dora.perkovic2@skole.hr::5ad2cb9b-ac2f-4776-a986-dd8a96f0fa58" providerId="AD" clId="Web-{63F3EDBA-DE45-22CA-467A-90C098E6846F}" dt="2022-03-02T21:25:05.593" v="45"/>
          <ac:grpSpMkLst>
            <pc:docMk/>
            <pc:sldMk cId="3907065481" sldId="266"/>
            <ac:grpSpMk id="21" creationId="{A50943B0-FDF7-4C2C-B784-9208C945A8C3}"/>
          </ac:grpSpMkLst>
        </pc:grpChg>
        <pc:picChg chg="mod">
          <ac:chgData name="Dora Perković" userId="S::dora.perkovic2@skole.hr::5ad2cb9b-ac2f-4776-a986-dd8a96f0fa58" providerId="AD" clId="Web-{63F3EDBA-DE45-22CA-467A-90C098E6846F}" dt="2022-03-02T21:25:05.593" v="45"/>
          <ac:picMkLst>
            <pc:docMk/>
            <pc:sldMk cId="3907065481" sldId="266"/>
            <ac:picMk id="6" creationId="{FCB7A73C-6E96-44A4-ADD9-44195EE9C87C}"/>
          </ac:picMkLst>
        </pc:picChg>
        <pc:picChg chg="mod ord">
          <ac:chgData name="Dora Perković" userId="S::dora.perkovic2@skole.hr::5ad2cb9b-ac2f-4776-a986-dd8a96f0fa58" providerId="AD" clId="Web-{63F3EDBA-DE45-22CA-467A-90C098E6846F}" dt="2022-03-02T21:25:05.593" v="45"/>
          <ac:picMkLst>
            <pc:docMk/>
            <pc:sldMk cId="3907065481" sldId="266"/>
            <ac:picMk id="7" creationId="{409BC738-0580-481C-BBDD-1C55546F64B6}"/>
          </ac:picMkLst>
        </pc:picChg>
        <pc:picChg chg="del">
          <ac:chgData name="Dora Perković" userId="S::dora.perkovic2@skole.hr::5ad2cb9b-ac2f-4776-a986-dd8a96f0fa58" providerId="AD" clId="Web-{63F3EDBA-DE45-22CA-467A-90C098E6846F}" dt="2022-03-02T21:24:40.811" v="40"/>
          <ac:picMkLst>
            <pc:docMk/>
            <pc:sldMk cId="3907065481" sldId="266"/>
            <ac:picMk id="8" creationId="{60151FC8-84FD-4146-A3F6-B42A50DAB9D4}"/>
          </ac:picMkLst>
        </pc:picChg>
        <pc:picChg chg="add del">
          <ac:chgData name="Dora Perković" userId="S::dora.perkovic2@skole.hr::5ad2cb9b-ac2f-4776-a986-dd8a96f0fa58" providerId="AD" clId="Web-{63F3EDBA-DE45-22CA-467A-90C098E6846F}" dt="2022-03-02T21:24:49.077" v="42"/>
          <ac:picMkLst>
            <pc:docMk/>
            <pc:sldMk cId="3907065481" sldId="266"/>
            <ac:picMk id="11" creationId="{6C593B3B-584A-4026-AAEC-C9906ED960A4}"/>
          </ac:picMkLst>
        </pc:picChg>
      </pc:sldChg>
      <pc:sldChg chg="addSp delSp modSp new mod setBg modClrScheme chgLayout">
        <pc:chgData name="Dora Perković" userId="S::dora.perkovic2@skole.hr::5ad2cb9b-ac2f-4776-a986-dd8a96f0fa58" providerId="AD" clId="Web-{63F3EDBA-DE45-22CA-467A-90C098E6846F}" dt="2022-03-02T21:40:26.945" v="100"/>
        <pc:sldMkLst>
          <pc:docMk/>
          <pc:sldMk cId="1622980445" sldId="267"/>
        </pc:sldMkLst>
        <pc:spChg chg="mod ord">
          <ac:chgData name="Dora Perković" userId="S::dora.perkovic2@skole.hr::5ad2cb9b-ac2f-4776-a986-dd8a96f0fa58" providerId="AD" clId="Web-{63F3EDBA-DE45-22CA-467A-90C098E6846F}" dt="2022-03-02T21:40:26.945" v="100"/>
          <ac:spMkLst>
            <pc:docMk/>
            <pc:sldMk cId="1622980445" sldId="267"/>
            <ac:spMk id="2" creationId="{FB81C4F7-DDE7-4CFD-85CC-DE9FA8A1165D}"/>
          </ac:spMkLst>
        </pc:spChg>
        <pc:spChg chg="del">
          <ac:chgData name="Dora Perković" userId="S::dora.perkovic2@skole.hr::5ad2cb9b-ac2f-4776-a986-dd8a96f0fa58" providerId="AD" clId="Web-{63F3EDBA-DE45-22CA-467A-90C098E6846F}" dt="2022-03-02T21:39:01.381" v="78"/>
          <ac:spMkLst>
            <pc:docMk/>
            <pc:sldMk cId="1622980445" sldId="267"/>
            <ac:spMk id="3" creationId="{62899FD8-3D0E-4898-88B9-90D18118DEA9}"/>
          </ac:spMkLst>
        </pc:spChg>
        <pc:spChg chg="add del">
          <ac:chgData name="Dora Perković" userId="S::dora.perkovic2@skole.hr::5ad2cb9b-ac2f-4776-a986-dd8a96f0fa58" providerId="AD" clId="Web-{63F3EDBA-DE45-22CA-467A-90C098E6846F}" dt="2022-03-02T21:40:26.945" v="100"/>
          <ac:spMkLst>
            <pc:docMk/>
            <pc:sldMk cId="1622980445" sldId="267"/>
            <ac:spMk id="9" creationId="{23D09407-53BC-485E-B4CE-BC5E4FC4B25B}"/>
          </ac:spMkLst>
        </pc:spChg>
        <pc:spChg chg="add del">
          <ac:chgData name="Dora Perković" userId="S::dora.perkovic2@skole.hr::5ad2cb9b-ac2f-4776-a986-dd8a96f0fa58" providerId="AD" clId="Web-{63F3EDBA-DE45-22CA-467A-90C098E6846F}" dt="2022-03-02T21:40:26.945" v="100"/>
          <ac:spMkLst>
            <pc:docMk/>
            <pc:sldMk cId="1622980445" sldId="267"/>
            <ac:spMk id="11" creationId="{921DB988-49FC-4608-B0A2-E2F3A4019041}"/>
          </ac:spMkLst>
        </pc:spChg>
        <pc:grpChg chg="add del">
          <ac:chgData name="Dora Perković" userId="S::dora.perkovic2@skole.hr::5ad2cb9b-ac2f-4776-a986-dd8a96f0fa58" providerId="AD" clId="Web-{63F3EDBA-DE45-22CA-467A-90C098E6846F}" dt="2022-03-02T21:40:26.945" v="100"/>
          <ac:grpSpMkLst>
            <pc:docMk/>
            <pc:sldMk cId="1622980445" sldId="267"/>
            <ac:grpSpMk id="13" creationId="{E9B930FD-8671-4C4C-ADCF-73AC1D0CD417}"/>
          </ac:grpSpMkLst>
        </pc:grpChg>
        <pc:grpChg chg="add del">
          <ac:chgData name="Dora Perković" userId="S::dora.perkovic2@skole.hr::5ad2cb9b-ac2f-4776-a986-dd8a96f0fa58" providerId="AD" clId="Web-{63F3EDBA-DE45-22CA-467A-90C098E6846F}" dt="2022-03-02T21:40:26.945" v="100"/>
          <ac:grpSpMkLst>
            <pc:docMk/>
            <pc:sldMk cId="1622980445" sldId="267"/>
            <ac:grpSpMk id="19" creationId="{383C2651-AE0C-4AE4-8725-E2F9414FE219}"/>
          </ac:grpSpMkLst>
        </pc:grpChg>
        <pc:picChg chg="add mod ord">
          <ac:chgData name="Dora Perković" userId="S::dora.perkovic2@skole.hr::5ad2cb9b-ac2f-4776-a986-dd8a96f0fa58" providerId="AD" clId="Web-{63F3EDBA-DE45-22CA-467A-90C098E6846F}" dt="2022-03-02T21:40:26.945" v="100"/>
          <ac:picMkLst>
            <pc:docMk/>
            <pc:sldMk cId="1622980445" sldId="267"/>
            <ac:picMk id="4" creationId="{A9777174-D3CD-404C-9DA6-E96D00DAC36B}"/>
          </ac:picMkLst>
        </pc:picChg>
        <pc:picChg chg="add mod ord">
          <ac:chgData name="Dora Perković" userId="S::dora.perkovic2@skole.hr::5ad2cb9b-ac2f-4776-a986-dd8a96f0fa58" providerId="AD" clId="Web-{63F3EDBA-DE45-22CA-467A-90C098E6846F}" dt="2022-03-02T21:40:26.945" v="100"/>
          <ac:picMkLst>
            <pc:docMk/>
            <pc:sldMk cId="1622980445" sldId="267"/>
            <ac:picMk id="5" creationId="{379F5A5E-E159-4D5B-8F79-745A226601C4}"/>
          </ac:picMkLst>
        </pc:picChg>
        <pc:picChg chg="add mod">
          <ac:chgData name="Dora Perković" userId="S::dora.perkovic2@skole.hr::5ad2cb9b-ac2f-4776-a986-dd8a96f0fa58" providerId="AD" clId="Web-{63F3EDBA-DE45-22CA-467A-90C098E6846F}" dt="2022-03-02T21:40:26.945" v="100"/>
          <ac:picMkLst>
            <pc:docMk/>
            <pc:sldMk cId="1622980445" sldId="267"/>
            <ac:picMk id="6" creationId="{6D9B78B3-C557-4A54-9EF6-CB6880AC3E99}"/>
          </ac:picMkLst>
        </pc:picChg>
        <pc:cxnChg chg="add">
          <ac:chgData name="Dora Perković" userId="S::dora.perkovic2@skole.hr::5ad2cb9b-ac2f-4776-a986-dd8a96f0fa58" providerId="AD" clId="Web-{63F3EDBA-DE45-22CA-467A-90C098E6846F}" dt="2022-03-02T21:40:26.945" v="100"/>
          <ac:cxnSpMkLst>
            <pc:docMk/>
            <pc:sldMk cId="1622980445" sldId="267"/>
            <ac:cxnSpMk id="28" creationId="{8F880EF2-DF79-4D9D-8F11-E91D48C79741}"/>
          </ac:cxnSpMkLst>
        </pc:cxnChg>
      </pc:sldChg>
      <pc:sldChg chg="add del">
        <pc:chgData name="Dora Perković" userId="S::dora.perkovic2@skole.hr::5ad2cb9b-ac2f-4776-a986-dd8a96f0fa58" providerId="AD" clId="Web-{63F3EDBA-DE45-22CA-467A-90C098E6846F}" dt="2022-03-02T21:39:25.600" v="95"/>
        <pc:sldMkLst>
          <pc:docMk/>
          <pc:sldMk cId="2964302312" sldId="268"/>
        </pc:sldMkLst>
      </pc:sldChg>
      <pc:sldChg chg="new del">
        <pc:chgData name="Dora Perković" userId="S::dora.perkovic2@skole.hr::5ad2cb9b-ac2f-4776-a986-dd8a96f0fa58" providerId="AD" clId="Web-{63F3EDBA-DE45-22CA-467A-90C098E6846F}" dt="2022-03-02T21:38:56.318" v="77"/>
        <pc:sldMkLst>
          <pc:docMk/>
          <pc:sldMk cId="2969500397" sldId="268"/>
        </pc:sldMkLst>
      </pc:sldChg>
    </pc:docChg>
  </pc:docChgLst>
  <pc:docChgLst>
    <pc:chgData name="Dora Perković" userId="S::dora.perkovic2@skole.hr::5ad2cb9b-ac2f-4776-a986-dd8a96f0fa58" providerId="AD" clId="Web-{07C4DA91-B5BA-4C8D-8F09-9ABDB82748CC}"/>
    <pc:docChg chg="addSld delSld modSld sldOrd">
      <pc:chgData name="Dora Perković" userId="S::dora.perkovic2@skole.hr::5ad2cb9b-ac2f-4776-a986-dd8a96f0fa58" providerId="AD" clId="Web-{07C4DA91-B5BA-4C8D-8F09-9ABDB82748CC}" dt="2022-03-02T21:04:45.504" v="2018"/>
      <pc:docMkLst>
        <pc:docMk/>
      </pc:docMkLst>
      <pc:sldChg chg="addSp modSp mod setBg addAnim setClrOvrMap">
        <pc:chgData name="Dora Perković" userId="S::dora.perkovic2@skole.hr::5ad2cb9b-ac2f-4776-a986-dd8a96f0fa58" providerId="AD" clId="Web-{07C4DA91-B5BA-4C8D-8F09-9ABDB82748CC}" dt="2022-03-02T19:37:10.862" v="570" actId="20577"/>
        <pc:sldMkLst>
          <pc:docMk/>
          <pc:sldMk cId="109857222" sldId="256"/>
        </pc:sldMkLst>
        <pc:spChg chg="mod">
          <ac:chgData name="Dora Perković" userId="S::dora.perkovic2@skole.hr::5ad2cb9b-ac2f-4776-a986-dd8a96f0fa58" providerId="AD" clId="Web-{07C4DA91-B5BA-4C8D-8F09-9ABDB82748CC}" dt="2022-03-02T13:35:16.628" v="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ora Perković" userId="S::dora.perkovic2@skole.hr::5ad2cb9b-ac2f-4776-a986-dd8a96f0fa58" providerId="AD" clId="Web-{07C4DA91-B5BA-4C8D-8F09-9ABDB82748CC}" dt="2022-03-02T19:37:10.862" v="570" actId="20577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Dora Perković" userId="S::dora.perkovic2@skole.hr::5ad2cb9b-ac2f-4776-a986-dd8a96f0fa58" providerId="AD" clId="Web-{07C4DA91-B5BA-4C8D-8F09-9ABDB82748CC}" dt="2022-03-02T13:35:16.628" v="3"/>
          <ac:spMkLst>
            <pc:docMk/>
            <pc:sldMk cId="109857222" sldId="256"/>
            <ac:spMk id="9" creationId="{71B2258F-86CA-4D4D-8270-BC05FCDEBFB3}"/>
          </ac:spMkLst>
        </pc:spChg>
        <pc:picChg chg="add mod ord">
          <ac:chgData name="Dora Perković" userId="S::dora.perkovic2@skole.hr::5ad2cb9b-ac2f-4776-a986-dd8a96f0fa58" providerId="AD" clId="Web-{07C4DA91-B5BA-4C8D-8F09-9ABDB82748CC}" dt="2022-03-02T13:35:16.628" v="3"/>
          <ac:picMkLst>
            <pc:docMk/>
            <pc:sldMk cId="109857222" sldId="256"/>
            <ac:picMk id="4" creationId="{59100314-C21C-4629-AEA6-7A64A24F81D8}"/>
          </ac:picMkLst>
        </pc:picChg>
      </pc:sldChg>
      <pc:sldChg chg="addSp delSp modSp new mod setBg setClrOvrMap">
        <pc:chgData name="Dora Perković" userId="S::dora.perkovic2@skole.hr::5ad2cb9b-ac2f-4776-a986-dd8a96f0fa58" providerId="AD" clId="Web-{07C4DA91-B5BA-4C8D-8F09-9ABDB82748CC}" dt="2022-03-02T13:55:15.150" v="240"/>
        <pc:sldMkLst>
          <pc:docMk/>
          <pc:sldMk cId="1355343540" sldId="257"/>
        </pc:sldMkLst>
        <pc:spChg chg="mod">
          <ac:chgData name="Dora Perković" userId="S::dora.perkovic2@skole.hr::5ad2cb9b-ac2f-4776-a986-dd8a96f0fa58" providerId="AD" clId="Web-{07C4DA91-B5BA-4C8D-8F09-9ABDB82748CC}" dt="2022-03-02T13:55:15.150" v="240"/>
          <ac:spMkLst>
            <pc:docMk/>
            <pc:sldMk cId="1355343540" sldId="257"/>
            <ac:spMk id="2" creationId="{2B8AAD2A-3F45-465E-9DFF-2558396AEBA0}"/>
          </ac:spMkLst>
        </pc:spChg>
        <pc:spChg chg="del">
          <ac:chgData name="Dora Perković" userId="S::dora.perkovic2@skole.hr::5ad2cb9b-ac2f-4776-a986-dd8a96f0fa58" providerId="AD" clId="Web-{07C4DA91-B5BA-4C8D-8F09-9ABDB82748CC}" dt="2022-03-02T13:41:33.915" v="19"/>
          <ac:spMkLst>
            <pc:docMk/>
            <pc:sldMk cId="1355343540" sldId="257"/>
            <ac:spMk id="3" creationId="{59143AEE-902A-4B1B-BE2A-D21226AE76EC}"/>
          </ac:spMkLst>
        </pc:spChg>
        <pc:spChg chg="add mod ord">
          <ac:chgData name="Dora Perković" userId="S::dora.perkovic2@skole.hr::5ad2cb9b-ac2f-4776-a986-dd8a96f0fa58" providerId="AD" clId="Web-{07C4DA91-B5BA-4C8D-8F09-9ABDB82748CC}" dt="2022-03-02T13:55:15.150" v="240"/>
          <ac:spMkLst>
            <pc:docMk/>
            <pc:sldMk cId="1355343540" sldId="257"/>
            <ac:spMk id="6" creationId="{3144655C-FD0C-4664-969D-91885CF07B16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3:53:31.941" v="228"/>
          <ac:spMkLst>
            <pc:docMk/>
            <pc:sldMk cId="1355343540" sldId="257"/>
            <ac:spMk id="13" creationId="{2172A0AC-3DCE-4672-BCAF-28FEF91F6020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3:53:31.941" v="228"/>
          <ac:spMkLst>
            <pc:docMk/>
            <pc:sldMk cId="1355343540" sldId="257"/>
            <ac:spMk id="15" creationId="{AE6F1C77-EDC9-4C5F-8C1C-62DD46BDA3C3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3:53:54.989" v="230"/>
          <ac:spMkLst>
            <pc:docMk/>
            <pc:sldMk cId="1355343540" sldId="257"/>
            <ac:spMk id="17" creationId="{99F1FFA9-D672-408C-9220-ADEEC6ABDD09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3:54:07.833" v="232"/>
          <ac:spMkLst>
            <pc:docMk/>
            <pc:sldMk cId="1355343540" sldId="257"/>
            <ac:spMk id="35" creationId="{A3BAF07C-C39E-42EB-BB22-8D46691D9735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3:54:47.585" v="237"/>
          <ac:spMkLst>
            <pc:docMk/>
            <pc:sldMk cId="1355343540" sldId="257"/>
            <ac:spMk id="39" creationId="{2172A0AC-3DCE-4672-BCAF-28FEF91F6020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3:54:47.585" v="237"/>
          <ac:spMkLst>
            <pc:docMk/>
            <pc:sldMk cId="1355343540" sldId="257"/>
            <ac:spMk id="40" creationId="{AE6F1C77-EDC9-4C5F-8C1C-62DD46BDA3C3}"/>
          </ac:spMkLst>
        </pc:spChg>
        <pc:spChg chg="add">
          <ac:chgData name="Dora Perković" userId="S::dora.perkovic2@skole.hr::5ad2cb9b-ac2f-4776-a986-dd8a96f0fa58" providerId="AD" clId="Web-{07C4DA91-B5BA-4C8D-8F09-9ABDB82748CC}" dt="2022-03-02T13:55:15.150" v="240"/>
          <ac:spMkLst>
            <pc:docMk/>
            <pc:sldMk cId="1355343540" sldId="257"/>
            <ac:spMk id="50" creationId="{231BF440-39FA-4087-84CC-2EEC0BBDAF29}"/>
          </ac:spMkLst>
        </pc:spChg>
        <pc:spChg chg="add">
          <ac:chgData name="Dora Perković" userId="S::dora.perkovic2@skole.hr::5ad2cb9b-ac2f-4776-a986-dd8a96f0fa58" providerId="AD" clId="Web-{07C4DA91-B5BA-4C8D-8F09-9ABDB82748CC}" dt="2022-03-02T13:55:15.150" v="240"/>
          <ac:spMkLst>
            <pc:docMk/>
            <pc:sldMk cId="1355343540" sldId="257"/>
            <ac:spMk id="52" creationId="{F04E4CBA-303B-48BD-8451-C2701CB0EEBF}"/>
          </ac:spMkLst>
        </pc:spChg>
        <pc:spChg chg="add">
          <ac:chgData name="Dora Perković" userId="S::dora.perkovic2@skole.hr::5ad2cb9b-ac2f-4776-a986-dd8a96f0fa58" providerId="AD" clId="Web-{07C4DA91-B5BA-4C8D-8F09-9ABDB82748CC}" dt="2022-03-02T13:55:15.150" v="240"/>
          <ac:spMkLst>
            <pc:docMk/>
            <pc:sldMk cId="1355343540" sldId="257"/>
            <ac:spMk id="54" creationId="{F6CA58B3-AFCC-4A40-9882-50D5080879B0}"/>
          </ac:spMkLst>
        </pc:spChg>
        <pc:spChg chg="add">
          <ac:chgData name="Dora Perković" userId="S::dora.perkovic2@skole.hr::5ad2cb9b-ac2f-4776-a986-dd8a96f0fa58" providerId="AD" clId="Web-{07C4DA91-B5BA-4C8D-8F09-9ABDB82748CC}" dt="2022-03-02T13:55:15.150" v="240"/>
          <ac:spMkLst>
            <pc:docMk/>
            <pc:sldMk cId="1355343540" sldId="257"/>
            <ac:spMk id="56" creationId="{75C56826-D4E5-42ED-8529-079651CB3005}"/>
          </ac:spMkLst>
        </pc:spChg>
        <pc:spChg chg="add">
          <ac:chgData name="Dora Perković" userId="S::dora.perkovic2@skole.hr::5ad2cb9b-ac2f-4776-a986-dd8a96f0fa58" providerId="AD" clId="Web-{07C4DA91-B5BA-4C8D-8F09-9ABDB82748CC}" dt="2022-03-02T13:55:15.150" v="240"/>
          <ac:spMkLst>
            <pc:docMk/>
            <pc:sldMk cId="1355343540" sldId="257"/>
            <ac:spMk id="58" creationId="{82095FCE-EF05-4443-B97A-85DEE3A5CA17}"/>
          </ac:spMkLst>
        </pc:spChg>
        <pc:spChg chg="add">
          <ac:chgData name="Dora Perković" userId="S::dora.perkovic2@skole.hr::5ad2cb9b-ac2f-4776-a986-dd8a96f0fa58" providerId="AD" clId="Web-{07C4DA91-B5BA-4C8D-8F09-9ABDB82748CC}" dt="2022-03-02T13:55:15.150" v="240"/>
          <ac:spMkLst>
            <pc:docMk/>
            <pc:sldMk cId="1355343540" sldId="257"/>
            <ac:spMk id="60" creationId="{CA00AE6B-AA30-4CF8-BA6F-339B780AD76C}"/>
          </ac:spMkLst>
        </pc:spChg>
        <pc:grpChg chg="add del">
          <ac:chgData name="Dora Perković" userId="S::dora.perkovic2@skole.hr::5ad2cb9b-ac2f-4776-a986-dd8a96f0fa58" providerId="AD" clId="Web-{07C4DA91-B5BA-4C8D-8F09-9ABDB82748CC}" dt="2022-03-02T13:54:07.833" v="232"/>
          <ac:grpSpMkLst>
            <pc:docMk/>
            <pc:sldMk cId="1355343540" sldId="257"/>
            <ac:grpSpMk id="36" creationId="{D8E9CF54-0466-4261-9E62-0249E60E1886}"/>
          </ac:grpSpMkLst>
        </pc:grpChg>
        <pc:picChg chg="add del mod ord">
          <ac:chgData name="Dora Perković" userId="S::dora.perkovic2@skole.hr::5ad2cb9b-ac2f-4776-a986-dd8a96f0fa58" providerId="AD" clId="Web-{07C4DA91-B5BA-4C8D-8F09-9ABDB82748CC}" dt="2022-03-02T13:41:41.369" v="20"/>
          <ac:picMkLst>
            <pc:docMk/>
            <pc:sldMk cId="1355343540" sldId="257"/>
            <ac:picMk id="4" creationId="{49FC1745-1802-4C97-B12C-8E74AD339786}"/>
          </ac:picMkLst>
        </pc:picChg>
        <pc:picChg chg="add mod ord">
          <ac:chgData name="Dora Perković" userId="S::dora.perkovic2@skole.hr::5ad2cb9b-ac2f-4776-a986-dd8a96f0fa58" providerId="AD" clId="Web-{07C4DA91-B5BA-4C8D-8F09-9ABDB82748CC}" dt="2022-03-02T13:55:15.150" v="240"/>
          <ac:picMkLst>
            <pc:docMk/>
            <pc:sldMk cId="1355343540" sldId="257"/>
            <ac:picMk id="7" creationId="{172C5FD8-AF5A-480B-B2E1-914F99B11BA5}"/>
          </ac:picMkLst>
        </pc:picChg>
        <pc:picChg chg="add del mod">
          <ac:chgData name="Dora Perković" userId="S::dora.perkovic2@skole.hr::5ad2cb9b-ac2f-4776-a986-dd8a96f0fa58" providerId="AD" clId="Web-{07C4DA91-B5BA-4C8D-8F09-9ABDB82748CC}" dt="2022-03-02T13:54:30.788" v="236"/>
          <ac:picMkLst>
            <pc:docMk/>
            <pc:sldMk cId="1355343540" sldId="257"/>
            <ac:picMk id="8" creationId="{16266757-D518-4BF0-8410-1427FBC97831}"/>
          </ac:picMkLst>
        </pc:picChg>
        <pc:picChg chg="add mod ord">
          <ac:chgData name="Dora Perković" userId="S::dora.perkovic2@skole.hr::5ad2cb9b-ac2f-4776-a986-dd8a96f0fa58" providerId="AD" clId="Web-{07C4DA91-B5BA-4C8D-8F09-9ABDB82748CC}" dt="2022-03-02T13:55:15.150" v="240"/>
          <ac:picMkLst>
            <pc:docMk/>
            <pc:sldMk cId="1355343540" sldId="257"/>
            <ac:picMk id="9" creationId="{D6511D58-13D8-445C-97B7-369B982E93AD}"/>
          </ac:picMkLst>
        </pc:picChg>
        <pc:cxnChg chg="add del">
          <ac:chgData name="Dora Perković" userId="S::dora.perkovic2@skole.hr::5ad2cb9b-ac2f-4776-a986-dd8a96f0fa58" providerId="AD" clId="Web-{07C4DA91-B5BA-4C8D-8F09-9ABDB82748CC}" dt="2022-03-02T13:55:15.150" v="240"/>
          <ac:cxnSpMkLst>
            <pc:docMk/>
            <pc:sldMk cId="1355343540" sldId="257"/>
            <ac:cxnSpMk id="45" creationId="{E4A809D5-3600-46D4-A466-67F2349A54FB}"/>
          </ac:cxnSpMkLst>
        </pc:cxnChg>
      </pc:sldChg>
      <pc:sldChg chg="addSp delSp modSp new mod setBg">
        <pc:chgData name="Dora Perković" userId="S::dora.perkovic2@skole.hr::5ad2cb9b-ac2f-4776-a986-dd8a96f0fa58" providerId="AD" clId="Web-{07C4DA91-B5BA-4C8D-8F09-9ABDB82748CC}" dt="2022-03-02T19:29:37.308" v="473" actId="20577"/>
        <pc:sldMkLst>
          <pc:docMk/>
          <pc:sldMk cId="1927663796" sldId="258"/>
        </pc:sldMkLst>
        <pc:spChg chg="mod">
          <ac:chgData name="Dora Perković" userId="S::dora.perkovic2@skole.hr::5ad2cb9b-ac2f-4776-a986-dd8a96f0fa58" providerId="AD" clId="Web-{07C4DA91-B5BA-4C8D-8F09-9ABDB82748CC}" dt="2022-03-02T19:29:27.136" v="472"/>
          <ac:spMkLst>
            <pc:docMk/>
            <pc:sldMk cId="1927663796" sldId="258"/>
            <ac:spMk id="2" creationId="{08BBC935-EF5F-4289-8A6E-D42D5F748F5A}"/>
          </ac:spMkLst>
        </pc:spChg>
        <pc:spChg chg="mod ord">
          <ac:chgData name="Dora Perković" userId="S::dora.perkovic2@skole.hr::5ad2cb9b-ac2f-4776-a986-dd8a96f0fa58" providerId="AD" clId="Web-{07C4DA91-B5BA-4C8D-8F09-9ABDB82748CC}" dt="2022-03-02T19:29:37.308" v="473" actId="20577"/>
          <ac:spMkLst>
            <pc:docMk/>
            <pc:sldMk cId="1927663796" sldId="258"/>
            <ac:spMk id="3" creationId="{598E50C1-3031-4F80-A221-257BC44F43C4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9:29:27.136" v="472"/>
          <ac:spMkLst>
            <pc:docMk/>
            <pc:sldMk cId="1927663796" sldId="258"/>
            <ac:spMk id="11" creationId="{8F83519B-7BEF-4683-AD95-44C6CEBD9994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9:29:27.136" v="471"/>
          <ac:spMkLst>
            <pc:docMk/>
            <pc:sldMk cId="1927663796" sldId="258"/>
            <ac:spMk id="32" creationId="{26FF42C2-EA15-4154-B242-E98E88CED99C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9:29:27.136" v="471"/>
          <ac:spMkLst>
            <pc:docMk/>
            <pc:sldMk cId="1927663796" sldId="258"/>
            <ac:spMk id="34" creationId="{D79DE9F7-28C4-4856-BA57-D696E124C137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9:29:27.136" v="471"/>
          <ac:spMkLst>
            <pc:docMk/>
            <pc:sldMk cId="1927663796" sldId="258"/>
            <ac:spMk id="36" creationId="{E1F9ED9C-121B-44C6-A308-5824769C40D5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19:29:27.136" v="471"/>
          <ac:spMkLst>
            <pc:docMk/>
            <pc:sldMk cId="1927663796" sldId="258"/>
            <ac:spMk id="38" creationId="{4A5F8185-F27B-4E99-A06C-007336FE3F2D}"/>
          </ac:spMkLst>
        </pc:spChg>
        <pc:spChg chg="add">
          <ac:chgData name="Dora Perković" userId="S::dora.perkovic2@skole.hr::5ad2cb9b-ac2f-4776-a986-dd8a96f0fa58" providerId="AD" clId="Web-{07C4DA91-B5BA-4C8D-8F09-9ABDB82748CC}" dt="2022-03-02T19:29:27.136" v="472"/>
          <ac:spMkLst>
            <pc:docMk/>
            <pc:sldMk cId="1927663796" sldId="258"/>
            <ac:spMk id="40" creationId="{73ED6512-6858-4552-B699-9A97FE9A4EA2}"/>
          </ac:spMkLst>
        </pc:spChg>
        <pc:spChg chg="add">
          <ac:chgData name="Dora Perković" userId="S::dora.perkovic2@skole.hr::5ad2cb9b-ac2f-4776-a986-dd8a96f0fa58" providerId="AD" clId="Web-{07C4DA91-B5BA-4C8D-8F09-9ABDB82748CC}" dt="2022-03-02T19:29:27.136" v="472"/>
          <ac:spMkLst>
            <pc:docMk/>
            <pc:sldMk cId="1927663796" sldId="258"/>
            <ac:spMk id="41" creationId="{4038CB10-1F5C-4D54-9DF7-12586DE5B007}"/>
          </ac:spMkLst>
        </pc:spChg>
        <pc:spChg chg="add">
          <ac:chgData name="Dora Perković" userId="S::dora.perkovic2@skole.hr::5ad2cb9b-ac2f-4776-a986-dd8a96f0fa58" providerId="AD" clId="Web-{07C4DA91-B5BA-4C8D-8F09-9ABDB82748CC}" dt="2022-03-02T19:29:27.136" v="472"/>
          <ac:spMkLst>
            <pc:docMk/>
            <pc:sldMk cId="1927663796" sldId="258"/>
            <ac:spMk id="42" creationId="{392E632E-3F30-4018-960F-EE3228045D83}"/>
          </ac:spMkLst>
        </pc:spChg>
        <pc:spChg chg="add">
          <ac:chgData name="Dora Perković" userId="S::dora.perkovic2@skole.hr::5ad2cb9b-ac2f-4776-a986-dd8a96f0fa58" providerId="AD" clId="Web-{07C4DA91-B5BA-4C8D-8F09-9ABDB82748CC}" dt="2022-03-02T19:29:27.136" v="472"/>
          <ac:spMkLst>
            <pc:docMk/>
            <pc:sldMk cId="1927663796" sldId="258"/>
            <ac:spMk id="43" creationId="{0015B939-F527-4117-B775-533A40168595}"/>
          </ac:spMkLst>
        </pc:spChg>
        <pc:spChg chg="add">
          <ac:chgData name="Dora Perković" userId="S::dora.perkovic2@skole.hr::5ad2cb9b-ac2f-4776-a986-dd8a96f0fa58" providerId="AD" clId="Web-{07C4DA91-B5BA-4C8D-8F09-9ABDB82748CC}" dt="2022-03-02T19:29:27.136" v="472"/>
          <ac:spMkLst>
            <pc:docMk/>
            <pc:sldMk cId="1927663796" sldId="258"/>
            <ac:spMk id="44" creationId="{522BCFB4-3880-430A-9E42-4D844E8F657B}"/>
          </ac:spMkLst>
        </pc:spChg>
        <pc:grpChg chg="add del">
          <ac:chgData name="Dora Perković" userId="S::dora.perkovic2@skole.hr::5ad2cb9b-ac2f-4776-a986-dd8a96f0fa58" providerId="AD" clId="Web-{07C4DA91-B5BA-4C8D-8F09-9ABDB82748CC}" dt="2022-03-02T19:29:27.136" v="472"/>
          <ac:grpSpMkLst>
            <pc:docMk/>
            <pc:sldMk cId="1927663796" sldId="258"/>
            <ac:grpSpMk id="13" creationId="{EBAD34AF-5414-49A5-AB75-F1CA854B3094}"/>
          </ac:grpSpMkLst>
        </pc:grpChg>
        <pc:grpChg chg="add del">
          <ac:chgData name="Dora Perković" userId="S::dora.perkovic2@skole.hr::5ad2cb9b-ac2f-4776-a986-dd8a96f0fa58" providerId="AD" clId="Web-{07C4DA91-B5BA-4C8D-8F09-9ABDB82748CC}" dt="2022-03-02T19:29:27.136" v="472"/>
          <ac:grpSpMkLst>
            <pc:docMk/>
            <pc:sldMk cId="1927663796" sldId="258"/>
            <ac:grpSpMk id="17" creationId="{7A737E2B-A28F-42F1-A1E9-1CA2DE4A1EBD}"/>
          </ac:grpSpMkLst>
        </pc:grpChg>
        <pc:grpChg chg="add del">
          <ac:chgData name="Dora Perković" userId="S::dora.perkovic2@skole.hr::5ad2cb9b-ac2f-4776-a986-dd8a96f0fa58" providerId="AD" clId="Web-{07C4DA91-B5BA-4C8D-8F09-9ABDB82748CC}" dt="2022-03-02T19:29:27.136" v="472"/>
          <ac:grpSpMkLst>
            <pc:docMk/>
            <pc:sldMk cId="1927663796" sldId="258"/>
            <ac:grpSpMk id="21" creationId="{5F42AC07-1FE2-483E-851B-FC913421033F}"/>
          </ac:grpSpMkLst>
        </pc:grpChg>
        <pc:grpChg chg="add del">
          <ac:chgData name="Dora Perković" userId="S::dora.perkovic2@skole.hr::5ad2cb9b-ac2f-4776-a986-dd8a96f0fa58" providerId="AD" clId="Web-{07C4DA91-B5BA-4C8D-8F09-9ABDB82748CC}" dt="2022-03-02T19:29:27.136" v="472"/>
          <ac:grpSpMkLst>
            <pc:docMk/>
            <pc:sldMk cId="1927663796" sldId="258"/>
            <ac:grpSpMk id="25" creationId="{990CD16F-8620-4B36-8D85-DB9DD98696D1}"/>
          </ac:grpSpMkLst>
        </pc:grpChg>
        <pc:picChg chg="add mod ord">
          <ac:chgData name="Dora Perković" userId="S::dora.perkovic2@skole.hr::5ad2cb9b-ac2f-4776-a986-dd8a96f0fa58" providerId="AD" clId="Web-{07C4DA91-B5BA-4C8D-8F09-9ABDB82748CC}" dt="2022-03-02T19:29:27.136" v="472"/>
          <ac:picMkLst>
            <pc:docMk/>
            <pc:sldMk cId="1927663796" sldId="258"/>
            <ac:picMk id="4" creationId="{8C021F0C-5355-421A-AAA4-26697C19573B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19:29:27.136" v="472"/>
          <ac:picMkLst>
            <pc:docMk/>
            <pc:sldMk cId="1927663796" sldId="258"/>
            <ac:picMk id="5" creationId="{2973C094-4AC6-40B4-9C0C-105EA038DDDE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19:29:27.136" v="472"/>
          <ac:picMkLst>
            <pc:docMk/>
            <pc:sldMk cId="1927663796" sldId="258"/>
            <ac:picMk id="6" creationId="{878E7137-5F31-4B6F-9D97-89F52FB73D89}"/>
          </ac:picMkLst>
        </pc:picChg>
      </pc:sldChg>
      <pc:sldChg chg="addSp delSp modSp new mod ord setBg setClrOvrMap">
        <pc:chgData name="Dora Perković" userId="S::dora.perkovic2@skole.hr::5ad2cb9b-ac2f-4776-a986-dd8a96f0fa58" providerId="AD" clId="Web-{07C4DA91-B5BA-4C8D-8F09-9ABDB82748CC}" dt="2022-03-02T21:03:53.908" v="1988" actId="20577"/>
        <pc:sldMkLst>
          <pc:docMk/>
          <pc:sldMk cId="255132388" sldId="259"/>
        </pc:sldMkLst>
        <pc:spChg chg="mod">
          <ac:chgData name="Dora Perković" userId="S::dora.perkovic2@skole.hr::5ad2cb9b-ac2f-4776-a986-dd8a96f0fa58" providerId="AD" clId="Web-{07C4DA91-B5BA-4C8D-8F09-9ABDB82748CC}" dt="2022-03-02T20:14:35.259" v="1230"/>
          <ac:spMkLst>
            <pc:docMk/>
            <pc:sldMk cId="255132388" sldId="259"/>
            <ac:spMk id="2" creationId="{58C9627A-22D1-4226-8A5A-E08A079603ED}"/>
          </ac:spMkLst>
        </pc:spChg>
        <pc:spChg chg="mod">
          <ac:chgData name="Dora Perković" userId="S::dora.perkovic2@skole.hr::5ad2cb9b-ac2f-4776-a986-dd8a96f0fa58" providerId="AD" clId="Web-{07C4DA91-B5BA-4C8D-8F09-9ABDB82748CC}" dt="2022-03-02T21:03:53.908" v="1988" actId="20577"/>
          <ac:spMkLst>
            <pc:docMk/>
            <pc:sldMk cId="255132388" sldId="259"/>
            <ac:spMk id="3" creationId="{B4D34FE8-5890-4CC4-82B4-1ECA445DB0E6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20:14:35.259" v="1229"/>
          <ac:spMkLst>
            <pc:docMk/>
            <pc:sldMk cId="255132388" sldId="259"/>
            <ac:spMk id="10" creationId="{8F23F8A3-8FD7-4779-8323-FDC26BE99889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20:14:35.259" v="1229"/>
          <ac:spMkLst>
            <pc:docMk/>
            <pc:sldMk cId="255132388" sldId="259"/>
            <ac:spMk id="12" creationId="{F605C4CC-A25C-416F-8333-7CB7DC97D870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14:35.259" v="1230"/>
          <ac:spMkLst>
            <pc:docMk/>
            <pc:sldMk cId="255132388" sldId="259"/>
            <ac:spMk id="14" creationId="{2172A0AC-3DCE-4672-BCAF-28FEF91F6020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14:35.259" v="1230"/>
          <ac:spMkLst>
            <pc:docMk/>
            <pc:sldMk cId="255132388" sldId="259"/>
            <ac:spMk id="15" creationId="{AE6F1C77-EDC9-4C5F-8C1C-62DD46BDA3C3}"/>
          </ac:spMkLst>
        </pc:spChg>
        <pc:picChg chg="add mod ord">
          <ac:chgData name="Dora Perković" userId="S::dora.perkovic2@skole.hr::5ad2cb9b-ac2f-4776-a986-dd8a96f0fa58" providerId="AD" clId="Web-{07C4DA91-B5BA-4C8D-8F09-9ABDB82748CC}" dt="2022-03-02T20:14:35.259" v="1230"/>
          <ac:picMkLst>
            <pc:docMk/>
            <pc:sldMk cId="255132388" sldId="259"/>
            <ac:picMk id="4" creationId="{EA5FAA44-3290-45DE-8359-22A9740A3B7B}"/>
          </ac:picMkLst>
        </pc:picChg>
        <pc:picChg chg="add mod ord">
          <ac:chgData name="Dora Perković" userId="S::dora.perkovic2@skole.hr::5ad2cb9b-ac2f-4776-a986-dd8a96f0fa58" providerId="AD" clId="Web-{07C4DA91-B5BA-4C8D-8F09-9ABDB82748CC}" dt="2022-03-02T20:14:35.259" v="1230"/>
          <ac:picMkLst>
            <pc:docMk/>
            <pc:sldMk cId="255132388" sldId="259"/>
            <ac:picMk id="5" creationId="{0314D0D8-365F-430B-A0FE-5A22449D54A8}"/>
          </ac:picMkLst>
        </pc:picChg>
      </pc:sldChg>
      <pc:sldChg chg="addSp modSp new mod setBg">
        <pc:chgData name="Dora Perković" userId="S::dora.perkovic2@skole.hr::5ad2cb9b-ac2f-4776-a986-dd8a96f0fa58" providerId="AD" clId="Web-{07C4DA91-B5BA-4C8D-8F09-9ABDB82748CC}" dt="2022-03-02T20:17:13.267" v="1264"/>
        <pc:sldMkLst>
          <pc:docMk/>
          <pc:sldMk cId="3905468937" sldId="260"/>
        </pc:sldMkLst>
        <pc:spChg chg="mod">
          <ac:chgData name="Dora Perković" userId="S::dora.perkovic2@skole.hr::5ad2cb9b-ac2f-4776-a986-dd8a96f0fa58" providerId="AD" clId="Web-{07C4DA91-B5BA-4C8D-8F09-9ABDB82748CC}" dt="2022-03-02T20:17:13.267" v="1264"/>
          <ac:spMkLst>
            <pc:docMk/>
            <pc:sldMk cId="3905468937" sldId="260"/>
            <ac:spMk id="2" creationId="{19101139-B100-4557-BD5C-FECFA71A3160}"/>
          </ac:spMkLst>
        </pc:spChg>
        <pc:spChg chg="mod">
          <ac:chgData name="Dora Perković" userId="S::dora.perkovic2@skole.hr::5ad2cb9b-ac2f-4776-a986-dd8a96f0fa58" providerId="AD" clId="Web-{07C4DA91-B5BA-4C8D-8F09-9ABDB82748CC}" dt="2022-03-02T20:17:13.267" v="1264"/>
          <ac:spMkLst>
            <pc:docMk/>
            <pc:sldMk cId="3905468937" sldId="260"/>
            <ac:spMk id="3" creationId="{4AC0D1D9-8D76-4A37-9501-BC25553973AE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17:13.267" v="1264"/>
          <ac:spMkLst>
            <pc:docMk/>
            <pc:sldMk cId="3905468937" sldId="260"/>
            <ac:spMk id="10" creationId="{A7AE9375-4664-4DB2-922D-2782A6E439AC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17:13.267" v="1264"/>
          <ac:spMkLst>
            <pc:docMk/>
            <pc:sldMk cId="3905468937" sldId="260"/>
            <ac:spMk id="14" creationId="{C87417AF-190E-4D6E-AFA6-7D3E84B0B430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17:13.267" v="1264"/>
          <ac:spMkLst>
            <pc:docMk/>
            <pc:sldMk cId="3905468937" sldId="260"/>
            <ac:spMk id="16" creationId="{80B30ED8-273E-4C07-8568-2FE5CC5C483D}"/>
          </ac:spMkLst>
        </pc:spChg>
        <pc:picChg chg="add mod ord">
          <ac:chgData name="Dora Perković" userId="S::dora.perkovic2@skole.hr::5ad2cb9b-ac2f-4776-a986-dd8a96f0fa58" providerId="AD" clId="Web-{07C4DA91-B5BA-4C8D-8F09-9ABDB82748CC}" dt="2022-03-02T20:17:13.267" v="1264"/>
          <ac:picMkLst>
            <pc:docMk/>
            <pc:sldMk cId="3905468937" sldId="260"/>
            <ac:picMk id="4" creationId="{54A6D4CE-3EF7-46EE-B1E5-37D27D0A8573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17:13.267" v="1264"/>
          <ac:picMkLst>
            <pc:docMk/>
            <pc:sldMk cId="3905468937" sldId="260"/>
            <ac:picMk id="5" creationId="{9C94EA97-455F-4795-B228-1F2A1007298C}"/>
          </ac:picMkLst>
        </pc:picChg>
        <pc:cxnChg chg="add">
          <ac:chgData name="Dora Perković" userId="S::dora.perkovic2@skole.hr::5ad2cb9b-ac2f-4776-a986-dd8a96f0fa58" providerId="AD" clId="Web-{07C4DA91-B5BA-4C8D-8F09-9ABDB82748CC}" dt="2022-03-02T20:17:13.267" v="1264"/>
          <ac:cxnSpMkLst>
            <pc:docMk/>
            <pc:sldMk cId="3905468937" sldId="260"/>
            <ac:cxnSpMk id="12" creationId="{EE504C98-6397-41C1-A8D8-2D9C4ED307E0}"/>
          </ac:cxnSpMkLst>
        </pc:cxnChg>
      </pc:sldChg>
      <pc:sldChg chg="addSp delSp modSp new mod setBg setClrOvrMap">
        <pc:chgData name="Dora Perković" userId="S::dora.perkovic2@skole.hr::5ad2cb9b-ac2f-4776-a986-dd8a96f0fa58" providerId="AD" clId="Web-{07C4DA91-B5BA-4C8D-8F09-9ABDB82748CC}" dt="2022-03-02T20:30:54.433" v="1367"/>
        <pc:sldMkLst>
          <pc:docMk/>
          <pc:sldMk cId="1121216729" sldId="261"/>
        </pc:sldMkLst>
        <pc:spChg chg="mod">
          <ac:chgData name="Dora Perković" userId="S::dora.perkovic2@skole.hr::5ad2cb9b-ac2f-4776-a986-dd8a96f0fa58" providerId="AD" clId="Web-{07C4DA91-B5BA-4C8D-8F09-9ABDB82748CC}" dt="2022-03-02T20:30:54.433" v="1367"/>
          <ac:spMkLst>
            <pc:docMk/>
            <pc:sldMk cId="1121216729" sldId="261"/>
            <ac:spMk id="2" creationId="{4E29133C-C5DB-474A-9FB5-45592925582D}"/>
          </ac:spMkLst>
        </pc:spChg>
        <pc:spChg chg="mod ord">
          <ac:chgData name="Dora Perković" userId="S::dora.perkovic2@skole.hr::5ad2cb9b-ac2f-4776-a986-dd8a96f0fa58" providerId="AD" clId="Web-{07C4DA91-B5BA-4C8D-8F09-9ABDB82748CC}" dt="2022-03-02T20:30:54.433" v="1367"/>
          <ac:spMkLst>
            <pc:docMk/>
            <pc:sldMk cId="1121216729" sldId="261"/>
            <ac:spMk id="3" creationId="{98D5B9EB-4832-4883-A217-EF2C0EF8DFD1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20:30:54.433" v="1367"/>
          <ac:spMkLst>
            <pc:docMk/>
            <pc:sldMk cId="1121216729" sldId="261"/>
            <ac:spMk id="9" creationId="{5E8D2E83-FB3A-40E7-A9E5-7AB389D612B4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20:30:54.402" v="1366"/>
          <ac:spMkLst>
            <pc:docMk/>
            <pc:sldMk cId="1121216729" sldId="261"/>
            <ac:spMk id="14" creationId="{2DAA6C16-BF9B-4A3E-BC70-EE6015D4F967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30:54.433" v="1367"/>
          <ac:spMkLst>
            <pc:docMk/>
            <pc:sldMk cId="1121216729" sldId="261"/>
            <ac:spMk id="20" creationId="{2172A0AC-3DCE-4672-BCAF-28FEF91F6020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30:54.433" v="1367"/>
          <ac:spMkLst>
            <pc:docMk/>
            <pc:sldMk cId="1121216729" sldId="261"/>
            <ac:spMk id="21" creationId="{AE6F1C77-EDC9-4C5F-8C1C-62DD46BDA3C3}"/>
          </ac:spMkLst>
        </pc:spChg>
        <pc:grpChg chg="add del">
          <ac:chgData name="Dora Perković" userId="S::dora.perkovic2@skole.hr::5ad2cb9b-ac2f-4776-a986-dd8a96f0fa58" providerId="AD" clId="Web-{07C4DA91-B5BA-4C8D-8F09-9ABDB82748CC}" dt="2022-03-02T20:30:54.402" v="1366"/>
          <ac:grpSpMkLst>
            <pc:docMk/>
            <pc:sldMk cId="1121216729" sldId="261"/>
            <ac:grpSpMk id="16" creationId="{A4AE1828-51FD-4AD7-BCF6-9AF5C696CE5D}"/>
          </ac:grpSpMkLst>
        </pc:grpChg>
        <pc:picChg chg="add mod ord">
          <ac:chgData name="Dora Perković" userId="S::dora.perkovic2@skole.hr::5ad2cb9b-ac2f-4776-a986-dd8a96f0fa58" providerId="AD" clId="Web-{07C4DA91-B5BA-4C8D-8F09-9ABDB82748CC}" dt="2022-03-02T20:30:54.433" v="1367"/>
          <ac:picMkLst>
            <pc:docMk/>
            <pc:sldMk cId="1121216729" sldId="261"/>
            <ac:picMk id="4" creationId="{B12DE59A-889F-4DCD-BD12-3604D15C77DB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30:54.433" v="1367"/>
          <ac:picMkLst>
            <pc:docMk/>
            <pc:sldMk cId="1121216729" sldId="261"/>
            <ac:picMk id="5" creationId="{C6CEE7CD-EF3C-4FA6-8E46-50BB98254D39}"/>
          </ac:picMkLst>
        </pc:picChg>
      </pc:sldChg>
      <pc:sldChg chg="addSp modSp new mod setBg">
        <pc:chgData name="Dora Perković" userId="S::dora.perkovic2@skole.hr::5ad2cb9b-ac2f-4776-a986-dd8a96f0fa58" providerId="AD" clId="Web-{07C4DA91-B5BA-4C8D-8F09-9ABDB82748CC}" dt="2022-03-02T20:20:36.262" v="1309"/>
        <pc:sldMkLst>
          <pc:docMk/>
          <pc:sldMk cId="3226034977" sldId="262"/>
        </pc:sldMkLst>
        <pc:spChg chg="mod">
          <ac:chgData name="Dora Perković" userId="S::dora.perkovic2@skole.hr::5ad2cb9b-ac2f-4776-a986-dd8a96f0fa58" providerId="AD" clId="Web-{07C4DA91-B5BA-4C8D-8F09-9ABDB82748CC}" dt="2022-03-02T20:20:36.262" v="1309"/>
          <ac:spMkLst>
            <pc:docMk/>
            <pc:sldMk cId="3226034977" sldId="262"/>
            <ac:spMk id="2" creationId="{ECBAE54F-619A-46BC-B295-6D66C413B725}"/>
          </ac:spMkLst>
        </pc:spChg>
        <pc:spChg chg="mod ord">
          <ac:chgData name="Dora Perković" userId="S::dora.perkovic2@skole.hr::5ad2cb9b-ac2f-4776-a986-dd8a96f0fa58" providerId="AD" clId="Web-{07C4DA91-B5BA-4C8D-8F09-9ABDB82748CC}" dt="2022-03-02T20:20:36.262" v="1309"/>
          <ac:spMkLst>
            <pc:docMk/>
            <pc:sldMk cId="3226034977" sldId="262"/>
            <ac:spMk id="3" creationId="{1DC7050F-1085-445E-B6CD-FF97880DE5E7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20:36.262" v="1309"/>
          <ac:spMkLst>
            <pc:docMk/>
            <pc:sldMk cId="3226034977" sldId="262"/>
            <ac:spMk id="10" creationId="{4038CB10-1F5C-4D54-9DF7-12586DE5B007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20:36.262" v="1309"/>
          <ac:spMkLst>
            <pc:docMk/>
            <pc:sldMk cId="3226034977" sldId="262"/>
            <ac:spMk id="12" creationId="{33B81349-3A7E-4A66-9ED9-66E6F8E29C4A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20:36.262" v="1309"/>
          <ac:spMkLst>
            <pc:docMk/>
            <pc:sldMk cId="3226034977" sldId="262"/>
            <ac:spMk id="14" creationId="{4A37A7FF-19A5-40D8-8D0C-E780CBD33087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20:36.262" v="1309"/>
          <ac:spMkLst>
            <pc:docMk/>
            <pc:sldMk cId="3226034977" sldId="262"/>
            <ac:spMk id="16" creationId="{73ED6512-6858-4552-B699-9A97FE9A4EA2}"/>
          </ac:spMkLst>
        </pc:spChg>
        <pc:picChg chg="add mod ord">
          <ac:chgData name="Dora Perković" userId="S::dora.perkovic2@skole.hr::5ad2cb9b-ac2f-4776-a986-dd8a96f0fa58" providerId="AD" clId="Web-{07C4DA91-B5BA-4C8D-8F09-9ABDB82748CC}" dt="2022-03-02T20:20:36.262" v="1309"/>
          <ac:picMkLst>
            <pc:docMk/>
            <pc:sldMk cId="3226034977" sldId="262"/>
            <ac:picMk id="4" creationId="{DF3CF6AE-44D4-4828-88D5-1942ABB60DDF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20:36.262" v="1309"/>
          <ac:picMkLst>
            <pc:docMk/>
            <pc:sldMk cId="3226034977" sldId="262"/>
            <ac:picMk id="5" creationId="{3E423FCC-783F-41FF-8F0E-E911EC84A47E}"/>
          </ac:picMkLst>
        </pc:picChg>
      </pc:sldChg>
      <pc:sldChg chg="addSp modSp new mod setBg">
        <pc:chgData name="Dora Perković" userId="S::dora.perkovic2@skole.hr::5ad2cb9b-ac2f-4776-a986-dd8a96f0fa58" providerId="AD" clId="Web-{07C4DA91-B5BA-4C8D-8F09-9ABDB82748CC}" dt="2022-03-02T20:22:50.753" v="1333" actId="20577"/>
        <pc:sldMkLst>
          <pc:docMk/>
          <pc:sldMk cId="330000629" sldId="263"/>
        </pc:sldMkLst>
        <pc:spChg chg="mod">
          <ac:chgData name="Dora Perković" userId="S::dora.perkovic2@skole.hr::5ad2cb9b-ac2f-4776-a986-dd8a96f0fa58" providerId="AD" clId="Web-{07C4DA91-B5BA-4C8D-8F09-9ABDB82748CC}" dt="2022-03-02T20:22:12.298" v="1331"/>
          <ac:spMkLst>
            <pc:docMk/>
            <pc:sldMk cId="330000629" sldId="263"/>
            <ac:spMk id="2" creationId="{AB67C391-9F5F-4686-8A51-B5EB9F702078}"/>
          </ac:spMkLst>
        </pc:spChg>
        <pc:spChg chg="mod ord">
          <ac:chgData name="Dora Perković" userId="S::dora.perkovic2@skole.hr::5ad2cb9b-ac2f-4776-a986-dd8a96f0fa58" providerId="AD" clId="Web-{07C4DA91-B5BA-4C8D-8F09-9ABDB82748CC}" dt="2022-03-02T20:22:50.753" v="1333" actId="20577"/>
          <ac:spMkLst>
            <pc:docMk/>
            <pc:sldMk cId="330000629" sldId="263"/>
            <ac:spMk id="3" creationId="{6487067C-6F3A-4035-921B-66E0461575CC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22:12.298" v="1331"/>
          <ac:spMkLst>
            <pc:docMk/>
            <pc:sldMk cId="330000629" sldId="263"/>
            <ac:spMk id="11" creationId="{114C78B5-EC6B-4A39-8860-705100867457}"/>
          </ac:spMkLst>
        </pc:spChg>
        <pc:grpChg chg="add">
          <ac:chgData name="Dora Perković" userId="S::dora.perkovic2@skole.hr::5ad2cb9b-ac2f-4776-a986-dd8a96f0fa58" providerId="AD" clId="Web-{07C4DA91-B5BA-4C8D-8F09-9ABDB82748CC}" dt="2022-03-02T20:22:12.298" v="1331"/>
          <ac:grpSpMkLst>
            <pc:docMk/>
            <pc:sldMk cId="330000629" sldId="263"/>
            <ac:grpSpMk id="13" creationId="{A50943B0-FDF7-4C2C-B784-9208C945A8C3}"/>
          </ac:grpSpMkLst>
        </pc:grpChg>
        <pc:picChg chg="add mod">
          <ac:chgData name="Dora Perković" userId="S::dora.perkovic2@skole.hr::5ad2cb9b-ac2f-4776-a986-dd8a96f0fa58" providerId="AD" clId="Web-{07C4DA91-B5BA-4C8D-8F09-9ABDB82748CC}" dt="2022-03-02T20:22:12.298" v="1331"/>
          <ac:picMkLst>
            <pc:docMk/>
            <pc:sldMk cId="330000629" sldId="263"/>
            <ac:picMk id="4" creationId="{3FE3A0F8-BC8A-434B-94A6-06BE68FBD581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22:12.298" v="1331"/>
          <ac:picMkLst>
            <pc:docMk/>
            <pc:sldMk cId="330000629" sldId="263"/>
            <ac:picMk id="5" creationId="{A47209BF-6C90-46A9-9F0A-17576C32CBE5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22:12.298" v="1331"/>
          <ac:picMkLst>
            <pc:docMk/>
            <pc:sldMk cId="330000629" sldId="263"/>
            <ac:picMk id="6" creationId="{4B215768-0A1F-403D-BF70-B03C0A19C3A2}"/>
          </ac:picMkLst>
        </pc:picChg>
      </pc:sldChg>
      <pc:sldChg chg="addSp delSp modSp new mod setBg setClrOvrMap">
        <pc:chgData name="Dora Perković" userId="S::dora.perkovic2@skole.hr::5ad2cb9b-ac2f-4776-a986-dd8a96f0fa58" providerId="AD" clId="Web-{07C4DA91-B5BA-4C8D-8F09-9ABDB82748CC}" dt="2022-03-02T20:28:36.754" v="1356" actId="1076"/>
        <pc:sldMkLst>
          <pc:docMk/>
          <pc:sldMk cId="2725353449" sldId="264"/>
        </pc:sldMkLst>
        <pc:spChg chg="mod">
          <ac:chgData name="Dora Perković" userId="S::dora.perkovic2@skole.hr::5ad2cb9b-ac2f-4776-a986-dd8a96f0fa58" providerId="AD" clId="Web-{07C4DA91-B5BA-4C8D-8F09-9ABDB82748CC}" dt="2022-03-02T20:27:53.596" v="1353"/>
          <ac:spMkLst>
            <pc:docMk/>
            <pc:sldMk cId="2725353449" sldId="264"/>
            <ac:spMk id="2" creationId="{B38BD297-4883-439C-B1D5-C68A6C844D32}"/>
          </ac:spMkLst>
        </pc:spChg>
        <pc:spChg chg="mod">
          <ac:chgData name="Dora Perković" userId="S::dora.perkovic2@skole.hr::5ad2cb9b-ac2f-4776-a986-dd8a96f0fa58" providerId="AD" clId="Web-{07C4DA91-B5BA-4C8D-8F09-9ABDB82748CC}" dt="2022-03-02T20:27:53.596" v="1353"/>
          <ac:spMkLst>
            <pc:docMk/>
            <pc:sldMk cId="2725353449" sldId="264"/>
            <ac:spMk id="3" creationId="{A9202327-EDA1-4B97-BB2F-0EF1F9C313C7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20:27:53.565" v="1352"/>
          <ac:spMkLst>
            <pc:docMk/>
            <pc:sldMk cId="2725353449" sldId="264"/>
            <ac:spMk id="12" creationId="{FA511026-8542-4AC0-9F06-134A70850B60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27:53.596" v="1353"/>
          <ac:spMkLst>
            <pc:docMk/>
            <pc:sldMk cId="2725353449" sldId="264"/>
            <ac:spMk id="14" creationId="{B23893E2-3349-46D7-A7AA-B9E447957FB1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27:53.596" v="1353"/>
          <ac:spMkLst>
            <pc:docMk/>
            <pc:sldMk cId="2725353449" sldId="264"/>
            <ac:spMk id="15" creationId="{C99A8FB7-A79B-4BC9-9D56-B79587F6AA3E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27:53.596" v="1353"/>
          <ac:spMkLst>
            <pc:docMk/>
            <pc:sldMk cId="2725353449" sldId="264"/>
            <ac:spMk id="16" creationId="{4BFC77B5-F38E-4A7D-80BD-C3A10B717767}"/>
          </ac:spMkLst>
        </pc:spChg>
        <pc:picChg chg="add mod ord">
          <ac:chgData name="Dora Perković" userId="S::dora.perkovic2@skole.hr::5ad2cb9b-ac2f-4776-a986-dd8a96f0fa58" providerId="AD" clId="Web-{07C4DA91-B5BA-4C8D-8F09-9ABDB82748CC}" dt="2022-03-02T20:28:36.754" v="1356" actId="1076"/>
          <ac:picMkLst>
            <pc:docMk/>
            <pc:sldMk cId="2725353449" sldId="264"/>
            <ac:picMk id="4" creationId="{DF1D1226-B705-4103-92E6-29D015614C8C}"/>
          </ac:picMkLst>
        </pc:picChg>
        <pc:picChg chg="add mod ord">
          <ac:chgData name="Dora Perković" userId="S::dora.perkovic2@skole.hr::5ad2cb9b-ac2f-4776-a986-dd8a96f0fa58" providerId="AD" clId="Web-{07C4DA91-B5BA-4C8D-8F09-9ABDB82748CC}" dt="2022-03-02T20:27:53.596" v="1353"/>
          <ac:picMkLst>
            <pc:docMk/>
            <pc:sldMk cId="2725353449" sldId="264"/>
            <ac:picMk id="5" creationId="{74AE79D6-81DD-4319-8553-59A6F4C6E18A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27:53.596" v="1353"/>
          <ac:picMkLst>
            <pc:docMk/>
            <pc:sldMk cId="2725353449" sldId="264"/>
            <ac:picMk id="6" creationId="{C6A6CBD0-356A-442D-89D1-FEA7CCACFEE1}"/>
          </ac:picMkLst>
        </pc:picChg>
        <pc:picChg chg="add mod ord">
          <ac:chgData name="Dora Perković" userId="S::dora.perkovic2@skole.hr::5ad2cb9b-ac2f-4776-a986-dd8a96f0fa58" providerId="AD" clId="Web-{07C4DA91-B5BA-4C8D-8F09-9ABDB82748CC}" dt="2022-03-02T20:27:53.596" v="1353"/>
          <ac:picMkLst>
            <pc:docMk/>
            <pc:sldMk cId="2725353449" sldId="264"/>
            <ac:picMk id="7" creationId="{481A6404-DCCE-4519-85C1-CDD86805D7C1}"/>
          </ac:picMkLst>
        </pc:picChg>
      </pc:sldChg>
      <pc:sldChg chg="addSp modSp new mod setBg setClrOvrMap">
        <pc:chgData name="Dora Perković" userId="S::dora.perkovic2@skole.hr::5ad2cb9b-ac2f-4776-a986-dd8a96f0fa58" providerId="AD" clId="Web-{07C4DA91-B5BA-4C8D-8F09-9ABDB82748CC}" dt="2022-03-02T20:32:26.750" v="1371"/>
        <pc:sldMkLst>
          <pc:docMk/>
          <pc:sldMk cId="2593348088" sldId="265"/>
        </pc:sldMkLst>
        <pc:spChg chg="mod">
          <ac:chgData name="Dora Perković" userId="S::dora.perkovic2@skole.hr::5ad2cb9b-ac2f-4776-a986-dd8a96f0fa58" providerId="AD" clId="Web-{07C4DA91-B5BA-4C8D-8F09-9ABDB82748CC}" dt="2022-03-02T20:32:26.750" v="1371"/>
          <ac:spMkLst>
            <pc:docMk/>
            <pc:sldMk cId="2593348088" sldId="265"/>
            <ac:spMk id="2" creationId="{7DA7564B-F2C7-4955-90C1-653B0BA728F6}"/>
          </ac:spMkLst>
        </pc:spChg>
        <pc:spChg chg="mod ord">
          <ac:chgData name="Dora Perković" userId="S::dora.perkovic2@skole.hr::5ad2cb9b-ac2f-4776-a986-dd8a96f0fa58" providerId="AD" clId="Web-{07C4DA91-B5BA-4C8D-8F09-9ABDB82748CC}" dt="2022-03-02T20:32:26.750" v="1371"/>
          <ac:spMkLst>
            <pc:docMk/>
            <pc:sldMk cId="2593348088" sldId="265"/>
            <ac:spMk id="3" creationId="{0BC5DAB8-D7FF-4DCE-B584-D89D29E6C69A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32:26.750" v="1371"/>
          <ac:spMkLst>
            <pc:docMk/>
            <pc:sldMk cId="2593348088" sldId="265"/>
            <ac:spMk id="11" creationId="{ED4D6CE2-C4FB-4B4D-991A-84C9705CD762}"/>
          </ac:spMkLst>
        </pc:spChg>
        <pc:picChg chg="add mod ord">
          <ac:chgData name="Dora Perković" userId="S::dora.perkovic2@skole.hr::5ad2cb9b-ac2f-4776-a986-dd8a96f0fa58" providerId="AD" clId="Web-{07C4DA91-B5BA-4C8D-8F09-9ABDB82748CC}" dt="2022-03-02T20:32:26.750" v="1371"/>
          <ac:picMkLst>
            <pc:docMk/>
            <pc:sldMk cId="2593348088" sldId="265"/>
            <ac:picMk id="4" creationId="{B58295C9-3093-4A2C-B2EB-D6B4D2F04429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32:26.750" v="1371"/>
          <ac:picMkLst>
            <pc:docMk/>
            <pc:sldMk cId="2593348088" sldId="265"/>
            <ac:picMk id="5" creationId="{80C34AC5-60B4-492D-849E-E2B2085FC6E3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32:26.750" v="1371"/>
          <ac:picMkLst>
            <pc:docMk/>
            <pc:sldMk cId="2593348088" sldId="265"/>
            <ac:picMk id="6" creationId="{715A0664-270B-432C-AB15-EDCC80B9AA6A}"/>
          </ac:picMkLst>
        </pc:picChg>
        <pc:cxnChg chg="add">
          <ac:chgData name="Dora Perković" userId="S::dora.perkovic2@skole.hr::5ad2cb9b-ac2f-4776-a986-dd8a96f0fa58" providerId="AD" clId="Web-{07C4DA91-B5BA-4C8D-8F09-9ABDB82748CC}" dt="2022-03-02T20:32:26.750" v="1371"/>
          <ac:cxnSpMkLst>
            <pc:docMk/>
            <pc:sldMk cId="2593348088" sldId="265"/>
            <ac:cxnSpMk id="13" creationId="{11A9DAB5-E11B-41CA-85F3-20711F79027B}"/>
          </ac:cxnSpMkLst>
        </pc:cxnChg>
      </pc:sldChg>
      <pc:sldChg chg="addSp delSp modSp new mod setBg">
        <pc:chgData name="Dora Perković" userId="S::dora.perkovic2@skole.hr::5ad2cb9b-ac2f-4776-a986-dd8a96f0fa58" providerId="AD" clId="Web-{07C4DA91-B5BA-4C8D-8F09-9ABDB82748CC}" dt="2022-03-02T20:54:19.954" v="1847" actId="14100"/>
        <pc:sldMkLst>
          <pc:docMk/>
          <pc:sldMk cId="3907065481" sldId="266"/>
        </pc:sldMkLst>
        <pc:spChg chg="mod">
          <ac:chgData name="Dora Perković" userId="S::dora.perkovic2@skole.hr::5ad2cb9b-ac2f-4776-a986-dd8a96f0fa58" providerId="AD" clId="Web-{07C4DA91-B5BA-4C8D-8F09-9ABDB82748CC}" dt="2022-03-02T20:53:31.667" v="1839"/>
          <ac:spMkLst>
            <pc:docMk/>
            <pc:sldMk cId="3907065481" sldId="266"/>
            <ac:spMk id="2" creationId="{E9A455D7-948E-4588-9BC7-49E1FBB9EFD8}"/>
          </ac:spMkLst>
        </pc:spChg>
        <pc:spChg chg="mod ord">
          <ac:chgData name="Dora Perković" userId="S::dora.perkovic2@skole.hr::5ad2cb9b-ac2f-4776-a986-dd8a96f0fa58" providerId="AD" clId="Web-{07C4DA91-B5BA-4C8D-8F09-9ABDB82748CC}" dt="2022-03-02T20:54:00.668" v="1843" actId="20577"/>
          <ac:spMkLst>
            <pc:docMk/>
            <pc:sldMk cId="3907065481" sldId="266"/>
            <ac:spMk id="3" creationId="{278ED6F4-2E26-44E9-9AF1-1AA155808D24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20:53:31.667" v="1839"/>
          <ac:spMkLst>
            <pc:docMk/>
            <pc:sldMk cId="3907065481" sldId="266"/>
            <ac:spMk id="10" creationId="{D2B783EE-0239-4717-BBEA-8C9EAC61C824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20:53:31.667" v="1839"/>
          <ac:spMkLst>
            <pc:docMk/>
            <pc:sldMk cId="3907065481" sldId="266"/>
            <ac:spMk id="12" creationId="{A7B99495-F43F-4D80-A44F-2CB4764EB90B}"/>
          </ac:spMkLst>
        </pc:spChg>
        <pc:spChg chg="add del">
          <ac:chgData name="Dora Perković" userId="S::dora.perkovic2@skole.hr::5ad2cb9b-ac2f-4776-a986-dd8a96f0fa58" providerId="AD" clId="Web-{07C4DA91-B5BA-4C8D-8F09-9ABDB82748CC}" dt="2022-03-02T20:53:31.667" v="1839"/>
          <ac:spMkLst>
            <pc:docMk/>
            <pc:sldMk cId="3907065481" sldId="266"/>
            <ac:spMk id="14" creationId="{70BEB1E7-2F88-40BC-B73D-42E5B6F80BFC}"/>
          </ac:spMkLst>
        </pc:spChg>
        <pc:spChg chg="add">
          <ac:chgData name="Dora Perković" userId="S::dora.perkovic2@skole.hr::5ad2cb9b-ac2f-4776-a986-dd8a96f0fa58" providerId="AD" clId="Web-{07C4DA91-B5BA-4C8D-8F09-9ABDB82748CC}" dt="2022-03-02T20:53:31.667" v="1839"/>
          <ac:spMkLst>
            <pc:docMk/>
            <pc:sldMk cId="3907065481" sldId="266"/>
            <ac:spMk id="19" creationId="{114C78B5-EC6B-4A39-8860-705100867457}"/>
          </ac:spMkLst>
        </pc:spChg>
        <pc:grpChg chg="add">
          <ac:chgData name="Dora Perković" userId="S::dora.perkovic2@skole.hr::5ad2cb9b-ac2f-4776-a986-dd8a96f0fa58" providerId="AD" clId="Web-{07C4DA91-B5BA-4C8D-8F09-9ABDB82748CC}" dt="2022-03-02T20:53:31.667" v="1839"/>
          <ac:grpSpMkLst>
            <pc:docMk/>
            <pc:sldMk cId="3907065481" sldId="266"/>
            <ac:grpSpMk id="21" creationId="{A50943B0-FDF7-4C2C-B784-9208C945A8C3}"/>
          </ac:grpSpMkLst>
        </pc:grpChg>
        <pc:picChg chg="add del mod ord">
          <ac:chgData name="Dora Perković" userId="S::dora.perkovic2@skole.hr::5ad2cb9b-ac2f-4776-a986-dd8a96f0fa58" providerId="AD" clId="Web-{07C4DA91-B5BA-4C8D-8F09-9ABDB82748CC}" dt="2022-03-02T20:52:06.303" v="1833"/>
          <ac:picMkLst>
            <pc:docMk/>
            <pc:sldMk cId="3907065481" sldId="266"/>
            <ac:picMk id="4" creationId="{4169377D-77DD-482F-B0FB-F8E6E4F966A8}"/>
          </ac:picMkLst>
        </pc:picChg>
        <pc:picChg chg="add del mod">
          <ac:chgData name="Dora Perković" userId="S::dora.perkovic2@skole.hr::5ad2cb9b-ac2f-4776-a986-dd8a96f0fa58" providerId="AD" clId="Web-{07C4DA91-B5BA-4C8D-8F09-9ABDB82748CC}" dt="2022-03-02T20:52:02.350" v="1832"/>
          <ac:picMkLst>
            <pc:docMk/>
            <pc:sldMk cId="3907065481" sldId="266"/>
            <ac:picMk id="5" creationId="{B1FFE2E3-B294-41FD-9912-1CA62AD055D5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53:31.667" v="1839"/>
          <ac:picMkLst>
            <pc:docMk/>
            <pc:sldMk cId="3907065481" sldId="266"/>
            <ac:picMk id="6" creationId="{FCB7A73C-6E96-44A4-ADD9-44195EE9C87C}"/>
          </ac:picMkLst>
        </pc:picChg>
        <pc:picChg chg="add mod ord">
          <ac:chgData name="Dora Perković" userId="S::dora.perkovic2@skole.hr::5ad2cb9b-ac2f-4776-a986-dd8a96f0fa58" providerId="AD" clId="Web-{07C4DA91-B5BA-4C8D-8F09-9ABDB82748CC}" dt="2022-03-02T20:53:31.667" v="1839"/>
          <ac:picMkLst>
            <pc:docMk/>
            <pc:sldMk cId="3907065481" sldId="266"/>
            <ac:picMk id="7" creationId="{409BC738-0580-481C-BBDD-1C55546F64B6}"/>
          </ac:picMkLst>
        </pc:picChg>
        <pc:picChg chg="add mod">
          <ac:chgData name="Dora Perković" userId="S::dora.perkovic2@skole.hr::5ad2cb9b-ac2f-4776-a986-dd8a96f0fa58" providerId="AD" clId="Web-{07C4DA91-B5BA-4C8D-8F09-9ABDB82748CC}" dt="2022-03-02T20:54:19.954" v="1847" actId="14100"/>
          <ac:picMkLst>
            <pc:docMk/>
            <pc:sldMk cId="3907065481" sldId="266"/>
            <ac:picMk id="8" creationId="{60151FC8-84FD-4146-A3F6-B42A50DAB9D4}"/>
          </ac:picMkLst>
        </pc:picChg>
        <pc:picChg chg="add del">
          <ac:chgData name="Dora Perković" userId="S::dora.perkovic2@skole.hr::5ad2cb9b-ac2f-4776-a986-dd8a96f0fa58" providerId="AD" clId="Web-{07C4DA91-B5BA-4C8D-8F09-9ABDB82748CC}" dt="2022-03-02T20:52:16.257" v="1835"/>
          <ac:picMkLst>
            <pc:docMk/>
            <pc:sldMk cId="3907065481" sldId="266"/>
            <ac:picMk id="9" creationId="{AA7412F9-5C7B-4EE2-8A03-7EDA90C95326}"/>
          </ac:picMkLst>
        </pc:picChg>
      </pc:sldChg>
      <pc:sldChg chg="modSp new del">
        <pc:chgData name="Dora Perković" userId="S::dora.perkovic2@skole.hr::5ad2cb9b-ac2f-4776-a986-dd8a96f0fa58" providerId="AD" clId="Web-{07C4DA91-B5BA-4C8D-8F09-9ABDB82748CC}" dt="2022-03-02T21:04:45.504" v="2018"/>
        <pc:sldMkLst>
          <pc:docMk/>
          <pc:sldMk cId="2853342619" sldId="267"/>
        </pc:sldMkLst>
        <pc:spChg chg="mod">
          <ac:chgData name="Dora Perković" userId="S::dora.perkovic2@skole.hr::5ad2cb9b-ac2f-4776-a986-dd8a96f0fa58" providerId="AD" clId="Web-{07C4DA91-B5BA-4C8D-8F09-9ABDB82748CC}" dt="2022-03-02T21:04:41.332" v="2017" actId="20577"/>
          <ac:spMkLst>
            <pc:docMk/>
            <pc:sldMk cId="2853342619" sldId="267"/>
            <ac:spMk id="2" creationId="{A7BCF951-7C60-4FE9-A7F6-6BD8C18D90FA}"/>
          </ac:spMkLst>
        </pc:spChg>
        <pc:spChg chg="mod">
          <ac:chgData name="Dora Perković" userId="S::dora.perkovic2@skole.hr::5ad2cb9b-ac2f-4776-a986-dd8a96f0fa58" providerId="AD" clId="Web-{07C4DA91-B5BA-4C8D-8F09-9ABDB82748CC}" dt="2022-03-02T21:04:37.722" v="2015" actId="20577"/>
          <ac:spMkLst>
            <pc:docMk/>
            <pc:sldMk cId="2853342619" sldId="267"/>
            <ac:spMk id="3" creationId="{FDDD6C9F-7B4B-42CF-9993-24FAFBBBDF2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393z8s8nFY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000">
                <a:latin typeface="Calibri Light"/>
                <a:cs typeface="Calibri Light"/>
              </a:rPr>
              <a:t>RADOVI EKO GRUPE OSNOVNE ŠKOLE ZAPRUĐE</a:t>
            </a:r>
            <a:endParaRPr lang="en-US" sz="4000">
              <a:latin typeface="Calibri Light"/>
              <a:cs typeface="AngsanaUP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sz="2000">
              <a:cs typeface="Calibri"/>
            </a:endParaRPr>
          </a:p>
        </p:txBody>
      </p:sp>
      <p:sp>
        <p:nvSpPr>
          <p:cNvPr id="21" name="Freeform: Shape 1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 descr="A group of kids posing for a photo in front of a sign&#10;&#10;Description automatically generated">
            <a:extLst>
              <a:ext uri="{FF2B5EF4-FFF2-40B4-BE49-F238E27FC236}">
                <a16:creationId xmlns:a16="http://schemas.microsoft.com/office/drawing/2014/main" id="{CFE7FA08-D4AA-463D-BD6B-DAF1F4C1A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6" r="2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0314D0D8-365F-430B-A0FE-5A22449D5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2049" r="601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9627A-22D1-4226-8A5A-E08A0796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hr-HR" sz="3400">
                <a:solidFill>
                  <a:srgbClr val="FFFFFF"/>
                </a:solidFill>
                <a:cs typeface="Calibri Light"/>
              </a:rPr>
              <a:t>ZAŠTO SU EKO KOZMETIČKI PROIZVODI I SREDSTVA ZA ČIŠĆENJE BOLJI</a:t>
            </a:r>
            <a:endParaRPr lang="en-US" sz="340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34FE8-5890-4CC4-82B4-1ECA445DB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hr-HR" sz="1700">
                <a:solidFill>
                  <a:srgbClr val="FFFFFF"/>
                </a:solidFill>
                <a:cs typeface="Calibri"/>
              </a:rPr>
              <a:t>-Takvi eko-proizvodi se ne testiraju na životinja (</a:t>
            </a:r>
            <a:r>
              <a:rPr lang="hr-HR" sz="1700">
                <a:solidFill>
                  <a:srgbClr val="FFFFFF"/>
                </a:solidFill>
                <a:ea typeface="+mn-lt"/>
                <a:cs typeface="+mn-lt"/>
              </a:rPr>
              <a:t> </a:t>
            </a:r>
            <a:r>
              <a:rPr lang="hr-HR" sz="1700">
                <a:solidFill>
                  <a:srgbClr val="FFFFFF"/>
                </a:solidFill>
                <a:ea typeface="+mn-lt"/>
                <a:cs typeface="+mn-lt"/>
                <a:hlinkClick r:id="rId3"/>
              </a:rPr>
              <a:t>https://youtu.be/G393z8s8nFY</a:t>
            </a:r>
            <a:r>
              <a:rPr lang="hr-HR" sz="1700">
                <a:solidFill>
                  <a:srgbClr val="FFFFFF"/>
                </a:solidFill>
                <a:ea typeface="+mn-lt"/>
                <a:cs typeface="+mn-lt"/>
              </a:rPr>
              <a:t> ). Životinje od tih testiranja znaju dobiti strašne opekline, krzno im ispada, osljepljuju, a mnoge i uginu. Većina ljudi zapravo nije ni svjesna toga.</a:t>
            </a:r>
          </a:p>
          <a:p>
            <a:pPr marL="0" indent="0">
              <a:buNone/>
            </a:pPr>
            <a:endParaRPr lang="hr-HR" sz="170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hr-HR" sz="1700">
                <a:solidFill>
                  <a:srgbClr val="FFFFFF"/>
                </a:solidFill>
                <a:cs typeface="Calibri"/>
              </a:rPr>
              <a:t>Ne uzrokuju razne alergije (npr. ekcem, dermatitis i bolne mjehure). Jako puno kozmetičkih proizvoda sadrže u sebi štetne konzervanse. Najopasniji je </a:t>
            </a:r>
            <a:r>
              <a:rPr lang="hr-HR" sz="1700" err="1">
                <a:solidFill>
                  <a:srgbClr val="FFFFFF"/>
                </a:solidFill>
                <a:ea typeface="+mn-lt"/>
                <a:cs typeface="+mn-lt"/>
              </a:rPr>
              <a:t>Methylisothiazolinone</a:t>
            </a:r>
            <a:r>
              <a:rPr lang="hr-HR" sz="1700">
                <a:solidFill>
                  <a:srgbClr val="FFFFFF"/>
                </a:solidFill>
                <a:ea typeface="+mn-lt"/>
                <a:cs typeface="+mn-lt"/>
              </a:rPr>
              <a:t> (MI) koji uzrokuje dermatitis.</a:t>
            </a:r>
          </a:p>
          <a:p>
            <a:pPr marL="0" indent="0">
              <a:buNone/>
            </a:pPr>
            <a:endParaRPr lang="hr-HR" sz="170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hr-HR" sz="1700">
                <a:solidFill>
                  <a:srgbClr val="FFFFFF"/>
                </a:solidFill>
                <a:cs typeface="Calibri"/>
              </a:rPr>
              <a:t>Jedan od jako velikih plusa za eko-proizvode je to što se lagano naprave i možete ih raditi kod sebe doma.</a:t>
            </a:r>
          </a:p>
          <a:p>
            <a:pPr marL="0" indent="0">
              <a:buNone/>
            </a:pPr>
            <a:endParaRPr lang="hr-HR" sz="17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 descr="A picture containing table, plate, flower, plant&#10;&#10;Description automatically generated">
            <a:extLst>
              <a:ext uri="{FF2B5EF4-FFF2-40B4-BE49-F238E27FC236}">
                <a16:creationId xmlns:a16="http://schemas.microsoft.com/office/drawing/2014/main" id="{EA5FAA44-3290-45DE-8359-22A9740A3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92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132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455D7-948E-4588-9BC7-49E1FBB9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ČIŠĆENJE ZAPRUĐA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ED6F4-2E26-44E9-9AF1-1AA155808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sz="1800">
                <a:cs typeface="Calibri"/>
              </a:rPr>
              <a:t>Ništa ne izgleda lijepo dok je prekriveno smećem zar ne? Tako da smo mi, kao grupa, odlučili malo počistiti Zapruđe. Pokupiti neki otpad i odložiti ga u njegov kontejner. Nije bilo teško, uz pravu zaštitu (rukavice), svatko to može čak i ti!</a:t>
            </a:r>
          </a:p>
          <a:p>
            <a:pPr marL="0" indent="0">
              <a:buNone/>
            </a:pPr>
            <a:endParaRPr lang="hr-HR" sz="1800">
              <a:cs typeface="Calibri"/>
            </a:endParaRPr>
          </a:p>
          <a:p>
            <a:pPr marL="0" indent="0">
              <a:buNone/>
            </a:pPr>
            <a:r>
              <a:rPr lang="hr-HR" sz="1800">
                <a:cs typeface="Calibri"/>
              </a:rPr>
              <a:t>Ili ako ti se </a:t>
            </a:r>
            <a:r>
              <a:rPr lang="hr-HR" sz="1800" err="1">
                <a:cs typeface="Calibri"/>
              </a:rPr>
              <a:t>neda</a:t>
            </a:r>
            <a:r>
              <a:rPr lang="hr-HR" sz="1800">
                <a:cs typeface="Calibri"/>
              </a:rPr>
              <a:t> ili ne želiš ne moraš, ali to ne znači da možeš zagađivati. Bacati smeće u prirodu nije fora, a ako to radiš nisi ni ti. Sjeti se toga!</a:t>
            </a:r>
          </a:p>
        </p:txBody>
      </p:sp>
      <p:sp>
        <p:nvSpPr>
          <p:cNvPr id="32" name="Freeform: Shape 27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FCB7A73C-6E96-44A4-ADD9-44195EE9C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9" r="-3" b="29368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33" name="Freeform: Shape 29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409BC738-0580-481C-BBDD-1C55546F6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12" b="1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7065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C4F7-DDE7-4CFD-85CC-DE9FA8A1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HVALA NA PAŽNJI!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6D9B78B3-C557-4A54-9EF6-CB6880AC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46" y="965622"/>
            <a:ext cx="3529109" cy="2796818"/>
          </a:xfrm>
          <a:prstGeom prst="rect">
            <a:avLst/>
          </a:prstGeom>
        </p:spPr>
      </p:pic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9F5A5E-E159-4D5B-8F79-745A22660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401" y="476573"/>
            <a:ext cx="2837198" cy="3774916"/>
          </a:xfrm>
          <a:prstGeom prst="rect">
            <a:avLst/>
          </a:prstGeom>
        </p:spPr>
      </p:pic>
      <p:pic>
        <p:nvPicPr>
          <p:cNvPr id="4" name="Picture 4" descr="Shape&#10;&#10;Description automatically generated">
            <a:extLst>
              <a:ext uri="{FF2B5EF4-FFF2-40B4-BE49-F238E27FC236}">
                <a16:creationId xmlns:a16="http://schemas.microsoft.com/office/drawing/2014/main" id="{A9777174-D3CD-404C-9DA6-E96D00DAC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035735"/>
            <a:ext cx="3553968" cy="265659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CB7B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980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picture containing table, plant&#10;&#10;Description automatically generated">
            <a:extLst>
              <a:ext uri="{FF2B5EF4-FFF2-40B4-BE49-F238E27FC236}">
                <a16:creationId xmlns:a16="http://schemas.microsoft.com/office/drawing/2014/main" id="{D6511D58-13D8-445C-97B7-369B982E9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25" r="-2" b="2406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172C5FD8-AF5A-480B-B2E1-914F99B11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92" r="-2" b="1769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52" name="Freeform: Shape 5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AAD2A-3F45-465E-9DFF-2558396A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>
                <a:cs typeface="Calibri Light"/>
              </a:rPr>
              <a:t>ŠTO JE EKO GRUPA?</a:t>
            </a:r>
            <a:endParaRPr lang="en-US" sz="34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44655C-FD0C-4664-969D-91885CF07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Eko </a:t>
            </a:r>
            <a:r>
              <a:rPr lang="en-US" sz="2000" err="1">
                <a:cs typeface="Calibri"/>
              </a:rPr>
              <a:t>grupa</a:t>
            </a:r>
            <a:r>
              <a:rPr lang="hr-HR" sz="2000">
                <a:cs typeface="Calibri"/>
              </a:rPr>
              <a:t> je izvan-nastavna aktivnost koja pomaže školu osvijestiti i podučiti o zaštiti prirode i okoliša. </a:t>
            </a:r>
            <a:endParaRPr lang="en-US" sz="2000">
              <a:cs typeface="Calibri"/>
            </a:endParaRPr>
          </a:p>
          <a:p>
            <a:endParaRPr lang="hr-HR" sz="2000">
              <a:cs typeface="Calibri"/>
            </a:endParaRPr>
          </a:p>
          <a:p>
            <a:r>
              <a:rPr lang="hr-HR" sz="2000">
                <a:cs typeface="Calibri"/>
              </a:rPr>
              <a:t>U njoj učenici osmih razreda rješavaju probleme i nalaze nove ekološki prihvatljive načine za svakodnevni život. </a:t>
            </a:r>
          </a:p>
          <a:p>
            <a:endParaRPr lang="hr-HR" sz="2000">
              <a:cs typeface="Calibri"/>
            </a:endParaRPr>
          </a:p>
          <a:p>
            <a:r>
              <a:rPr lang="hr-HR" sz="2000">
                <a:cs typeface="Calibri"/>
              </a:rPr>
              <a:t>Eko grupu vodi profesorica Sandra </a:t>
            </a:r>
            <a:r>
              <a:rPr lang="hr-HR" sz="2000" err="1">
                <a:cs typeface="Calibri"/>
              </a:rPr>
              <a:t>Validžić</a:t>
            </a:r>
            <a:endParaRPr lang="hr-HR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534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1"/>
            <a:ext cx="7058307" cy="2595329"/>
          </a:xfrm>
          <a:prstGeom prst="rect">
            <a:avLst/>
          </a:prstGeom>
          <a:solidFill>
            <a:srgbClr val="4D6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BC935-EF5F-4289-8A6E-D42D5F748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214734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NEKI OD PROJEKATA EKO GRUPE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Rectangle 33">
            <a:extLst>
              <a:ext uri="{FF2B5EF4-FFF2-40B4-BE49-F238E27FC236}">
                <a16:creationId xmlns:a16="http://schemas.microsoft.com/office/drawing/2014/main" id="{392E632E-3F30-4018-960F-EE3228045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3085476"/>
            <a:ext cx="3998237" cy="3449681"/>
          </a:xfrm>
          <a:prstGeom prst="rect">
            <a:avLst/>
          </a:prstGeom>
          <a:solidFill>
            <a:srgbClr val="02D691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973C094-4AC6-40B4-9C0C-105EA038D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07" y="3474866"/>
            <a:ext cx="3590988" cy="2684263"/>
          </a:xfrm>
          <a:prstGeom prst="rect">
            <a:avLst/>
          </a:prstGeom>
        </p:spPr>
      </p:pic>
      <p:sp>
        <p:nvSpPr>
          <p:cNvPr id="43" name="Rectangle 35">
            <a:extLst>
              <a:ext uri="{FF2B5EF4-FFF2-40B4-BE49-F238E27FC236}">
                <a16:creationId xmlns:a16="http://schemas.microsoft.com/office/drawing/2014/main" id="{0015B939-F527-4117-B775-533A40168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8848" y="3090672"/>
            <a:ext cx="2889504" cy="1636776"/>
          </a:xfrm>
          <a:prstGeom prst="rect">
            <a:avLst/>
          </a:prstGeom>
          <a:solidFill>
            <a:srgbClr val="02D691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78E7137-5F31-4B6F-9D97-89F52FB73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557" y="3236090"/>
            <a:ext cx="2038085" cy="1360422"/>
          </a:xfrm>
          <a:prstGeom prst="rect">
            <a:avLst/>
          </a:prstGeom>
        </p:spPr>
      </p:pic>
      <p:sp>
        <p:nvSpPr>
          <p:cNvPr id="44" name="Rectangle 37">
            <a:extLst>
              <a:ext uri="{FF2B5EF4-FFF2-40B4-BE49-F238E27FC236}">
                <a16:creationId xmlns:a16="http://schemas.microsoft.com/office/drawing/2014/main" id="{522BCFB4-3880-430A-9E42-4D844E8F6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8848" y="4901184"/>
            <a:ext cx="2889504" cy="1636776"/>
          </a:xfrm>
          <a:prstGeom prst="rect">
            <a:avLst/>
          </a:prstGeom>
          <a:solidFill>
            <a:srgbClr val="02D691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8C021F0C-5355-421A-AAA4-26697C19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505" y="5038435"/>
            <a:ext cx="2304188" cy="135947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E50C1-3031-4F80-A221-257BC44F4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rgbClr val="FFFFFF"/>
                </a:solidFill>
                <a:latin typeface="Calibri"/>
                <a:cs typeface="Calibri"/>
              </a:rPr>
              <a:t>Eko </a:t>
            </a:r>
            <a:r>
              <a:rPr lang="en-US" sz="2200" err="1">
                <a:solidFill>
                  <a:srgbClr val="FFFFFF"/>
                </a:solidFill>
                <a:latin typeface="Calibri"/>
                <a:cs typeface="Calibri"/>
              </a:rPr>
              <a:t>grupa</a:t>
            </a:r>
            <a:r>
              <a:rPr lang="en-US" sz="2200">
                <a:solidFill>
                  <a:srgbClr val="FFFFFF"/>
                </a:solidFill>
                <a:latin typeface="Calibri"/>
                <a:cs typeface="Calibri"/>
              </a:rPr>
              <a:t> je </a:t>
            </a:r>
            <a:r>
              <a:rPr lang="hr-HR" sz="2200">
                <a:solidFill>
                  <a:srgbClr val="FFFFFF"/>
                </a:solidFill>
                <a:latin typeface="Calibri"/>
                <a:cs typeface="Calibri"/>
              </a:rPr>
              <a:t>tokom nekoliko mjeseci uspjela napraviti mnogo zanimljivih projekta kao naprimjer:</a:t>
            </a:r>
          </a:p>
          <a:p>
            <a:pPr marL="0" indent="0">
              <a:buNone/>
            </a:pPr>
            <a:r>
              <a:rPr lang="hr-HR" sz="2200">
                <a:solidFill>
                  <a:srgbClr val="FFFFFF"/>
                </a:solidFill>
                <a:latin typeface="Calibri"/>
                <a:cs typeface="Calibri"/>
              </a:rPr>
              <a:t>-Eko dezodorans, prašak za rublje, omekšivač i kugla za kupanje</a:t>
            </a:r>
          </a:p>
          <a:p>
            <a:pPr marL="0" indent="0">
              <a:buNone/>
            </a:pPr>
            <a:r>
              <a:rPr lang="hr-HR" sz="2200">
                <a:solidFill>
                  <a:srgbClr val="FFFFFF"/>
                </a:solidFill>
                <a:latin typeface="Calibri"/>
                <a:cs typeface="Calibri"/>
              </a:rPr>
              <a:t>-Šume kao ljekovito bilje</a:t>
            </a:r>
          </a:p>
          <a:p>
            <a:pPr marL="0" indent="0">
              <a:buNone/>
            </a:pPr>
            <a:r>
              <a:rPr lang="hr-HR" sz="2200">
                <a:solidFill>
                  <a:srgbClr val="FFFFFF"/>
                </a:solidFill>
                <a:latin typeface="Calibri"/>
                <a:cs typeface="Calibri"/>
              </a:rPr>
              <a:t>-Čišćenje okoliša</a:t>
            </a:r>
          </a:p>
        </p:txBody>
      </p:sp>
    </p:spTree>
    <p:extLst>
      <p:ext uri="{BB962C8B-B14F-4D97-AF65-F5344CB8AC3E}">
        <p14:creationId xmlns:p14="http://schemas.microsoft.com/office/powerpoint/2010/main" val="192766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01139-B100-4557-BD5C-FECFA71A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Calibri Light"/>
              </a:rPr>
              <a:t>EKO DEZODORANS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0D1D9-8D76-4A37-9501-BC2555397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t-PT" sz="19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pt-PT" sz="1900" b="1" err="1">
                <a:solidFill>
                  <a:schemeClr val="bg1"/>
                </a:solidFill>
                <a:ea typeface="+mn-lt"/>
                <a:cs typeface="+mn-lt"/>
              </a:rPr>
              <a:t>Pribor</a:t>
            </a:r>
            <a:r>
              <a:rPr lang="pt-PT" sz="1900" b="1">
                <a:solidFill>
                  <a:schemeClr val="bg1"/>
                </a:solidFill>
                <a:ea typeface="+mn-lt"/>
                <a:cs typeface="+mn-lt"/>
              </a:rPr>
              <a:t>: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1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plastična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čaša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, 1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plastična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žlica</a:t>
            </a:r>
            <a:endParaRPr lang="en-US" sz="1900" err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pt-PT" sz="1900" b="1" err="1">
                <a:solidFill>
                  <a:schemeClr val="bg1"/>
                </a:solidFill>
                <a:ea typeface="+mn-lt"/>
                <a:cs typeface="+mn-lt"/>
              </a:rPr>
              <a:t>Kemikalije</a:t>
            </a:r>
            <a:r>
              <a:rPr lang="pt-PT" sz="1900" b="1">
                <a:solidFill>
                  <a:schemeClr val="bg1"/>
                </a:solidFill>
                <a:ea typeface="+mn-lt"/>
                <a:cs typeface="+mn-lt"/>
              </a:rPr>
              <a:t>: 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soda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bikarbona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, 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biljno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ulje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eterično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ulje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gustin</a:t>
            </a:r>
            <a:endParaRPr lang="en-US" sz="1900" err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pt-PT" sz="1900" b="1">
                <a:solidFill>
                  <a:schemeClr val="bg1"/>
                </a:solidFill>
                <a:ea typeface="+mn-lt"/>
                <a:cs typeface="+mn-lt"/>
              </a:rPr>
              <a:t>KORAK 1: 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Dodaj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jednu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žlicu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sode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bikarbone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i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dvije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žlice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gustina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Polagano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dodaj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2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žlice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biljnog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ulja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i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pritom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miješaj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žlicom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Ukoliko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je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smjesa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pregusta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dodaj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još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ulja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, a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ako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je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prerijetka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dodaj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hoš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gustina.Recept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je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dovoljan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za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konzumiranje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za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tri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mjeseca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Dezodorans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se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nakon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tuširanja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rukom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lagano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natrlja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na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pazuhe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sz="1900">
              <a:solidFill>
                <a:schemeClr val="bg1"/>
              </a:solidFill>
            </a:endParaRPr>
          </a:p>
          <a:p>
            <a:endParaRPr lang="en-US" sz="19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Picture 5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9C94EA97-455F-4795-B228-1F2A10072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193" y="389524"/>
            <a:ext cx="3588640" cy="27453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cup, table, food, coffee&#10;&#10;Description automatically generated">
            <a:extLst>
              <a:ext uri="{FF2B5EF4-FFF2-40B4-BE49-F238E27FC236}">
                <a16:creationId xmlns:a16="http://schemas.microsoft.com/office/drawing/2014/main" id="{54A6D4CE-3EF7-46EE-B1E5-37D27D0A8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4180515"/>
            <a:ext cx="3588640" cy="18840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68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2DE59A-889F-4DCD-BD12-3604D15C7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876" r="8875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9133C-C5DB-474A-9FB5-45592925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EKO PRAŠAK ZA RUBLJE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5B9EB-4832-4883-A217-EF2C0EF8D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sz="2000" b="1" err="1">
                <a:solidFill>
                  <a:srgbClr val="FFFFFF"/>
                </a:solidFill>
                <a:ea typeface="+mn-lt"/>
                <a:cs typeface="+mn-lt"/>
              </a:rPr>
              <a:t>Pribor</a:t>
            </a:r>
            <a:r>
              <a:rPr lang="pt-PT" sz="2000" b="1">
                <a:solidFill>
                  <a:srgbClr val="FFFFFF"/>
                </a:solidFill>
                <a:ea typeface="+mn-lt"/>
                <a:cs typeface="+mn-lt"/>
              </a:rPr>
              <a:t>: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1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plastična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čaša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, 1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plastična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žlica</a:t>
            </a:r>
            <a:endParaRPr lang="en-US" sz="2000" err="1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pt-PT" sz="2000" b="1" err="1">
                <a:solidFill>
                  <a:srgbClr val="FFFFFF"/>
                </a:solidFill>
                <a:ea typeface="+mn-lt"/>
                <a:cs typeface="+mn-lt"/>
              </a:rPr>
              <a:t>Kemikalije</a:t>
            </a:r>
            <a:r>
              <a:rPr lang="pt-PT" sz="2000" b="1">
                <a:solidFill>
                  <a:srgbClr val="FFFFFF"/>
                </a:solidFill>
                <a:ea typeface="+mn-lt"/>
                <a:cs typeface="+mn-lt"/>
              </a:rPr>
              <a:t>: 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soda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bikarbona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,  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sapun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, voda,  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eterično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ulje</a:t>
            </a:r>
            <a:endParaRPr lang="en-US" sz="2000" err="1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pt-PT" sz="2000" b="1">
                <a:solidFill>
                  <a:srgbClr val="FFFFFF"/>
                </a:solidFill>
                <a:ea typeface="+mn-lt"/>
                <a:cs typeface="+mn-lt"/>
              </a:rPr>
              <a:t>KORAK 1: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Naribati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pola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sapuna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i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otopiti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ga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u 1,5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litre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tople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vode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.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Dodati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pola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žlice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sode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bikarbone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i 10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kapi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eteričnog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ulja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pt-PT" sz="2000" err="1">
                <a:solidFill>
                  <a:srgbClr val="FFFFFF"/>
                </a:solidFill>
                <a:ea typeface="+mn-lt"/>
                <a:cs typeface="+mn-lt"/>
              </a:rPr>
              <a:t>za</a:t>
            </a:r>
            <a:r>
              <a:rPr lang="pt-PT" sz="2000">
                <a:solidFill>
                  <a:srgbClr val="FFFFFF"/>
                </a:solidFill>
                <a:ea typeface="+mn-lt"/>
                <a:cs typeface="+mn-lt"/>
              </a:rPr>
              <a:t> miris.</a:t>
            </a:r>
            <a:endParaRPr lang="en-US" sz="2000">
              <a:solidFill>
                <a:srgbClr val="FFFFFF"/>
              </a:solidFill>
              <a:ea typeface="+mn-lt"/>
              <a:cs typeface="+mn-lt"/>
            </a:endParaRPr>
          </a:p>
          <a:p>
            <a:endParaRPr lang="en-US" sz="2000">
              <a:solidFill>
                <a:srgbClr val="FFFFFF"/>
              </a:solidFill>
              <a:ea typeface="+mn-lt"/>
              <a:cs typeface="+mn-lt"/>
            </a:endParaRPr>
          </a:p>
          <a:p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5" name="Picture 5" descr="A picture containing text, table, indoor, items&#10;&#10;Description automatically generated">
            <a:extLst>
              <a:ext uri="{FF2B5EF4-FFF2-40B4-BE49-F238E27FC236}">
                <a16:creationId xmlns:a16="http://schemas.microsoft.com/office/drawing/2014/main" id="{C6CEE7CD-EF3C-4FA6-8E46-50BB98254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4" r="15117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121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6E8E2305-86D3-4414-A905-98EF3BD22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4" r="29277" b="1"/>
          <a:stretch/>
        </p:blipFill>
        <p:spPr>
          <a:xfrm rot="5400000">
            <a:off x="392367" y="-392373"/>
            <a:ext cx="6858000" cy="764274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AE54F-619A-46BC-B295-6D66C41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en-US" sz="2400">
                <a:cs typeface="Calibri Light"/>
              </a:rPr>
              <a:t>EKO OMEKŠIVAČ</a:t>
            </a:r>
            <a:endParaRPr lang="en-US" sz="2400"/>
          </a:p>
        </p:txBody>
      </p:sp>
      <p:pic>
        <p:nvPicPr>
          <p:cNvPr id="6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4185FBD-86EA-41D9-8218-5FCE8F018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743" b="-3"/>
          <a:stretch/>
        </p:blipFill>
        <p:spPr>
          <a:xfrm rot="5400000">
            <a:off x="8327904" y="-518449"/>
            <a:ext cx="3345645" cy="438254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7050F-1085-445E-B6CD-FF97880DE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z="1400" b="1">
                <a:ea typeface="+mn-lt"/>
                <a:cs typeface="+mn-lt"/>
              </a:rPr>
              <a:t>Pribor:</a:t>
            </a:r>
            <a:r>
              <a:rPr lang="pt-PT" sz="1400">
                <a:ea typeface="+mn-lt"/>
                <a:cs typeface="+mn-lt"/>
              </a:rPr>
              <a:t> 1 plastična čaša, 1 plastična žlica, velika posuda</a:t>
            </a:r>
            <a:endParaRPr lang="en-US" sz="1400">
              <a:ea typeface="+mn-lt"/>
              <a:cs typeface="+mn-lt"/>
            </a:endParaRPr>
          </a:p>
          <a:p>
            <a:r>
              <a:rPr lang="pt-PT" sz="1400" b="1">
                <a:ea typeface="+mn-lt"/>
                <a:cs typeface="+mn-lt"/>
              </a:rPr>
              <a:t>Kemikalije: </a:t>
            </a:r>
            <a:r>
              <a:rPr lang="pt-PT" sz="1400">
                <a:ea typeface="+mn-lt"/>
                <a:cs typeface="+mn-lt"/>
              </a:rPr>
              <a:t>soda bikarbona, alkoholni ocat, voda, eterično ulje</a:t>
            </a:r>
            <a:endParaRPr lang="en-US" sz="1400">
              <a:ea typeface="+mn-lt"/>
              <a:cs typeface="+mn-lt"/>
            </a:endParaRPr>
          </a:p>
          <a:p>
            <a:r>
              <a:rPr lang="pt-PT" sz="1400" b="1">
                <a:ea typeface="+mn-lt"/>
                <a:cs typeface="+mn-lt"/>
              </a:rPr>
              <a:t>KORAK 1: </a:t>
            </a:r>
            <a:r>
              <a:rPr lang="pt-PT" sz="1400">
                <a:ea typeface="+mn-lt"/>
                <a:cs typeface="+mn-lt"/>
              </a:rPr>
              <a:t>Stavi se 100g soda bikarbone i postepeno prelije s 800ml alkoholnog octa te se doda 20 kapi eteričnog ulja</a:t>
            </a:r>
            <a:endParaRPr lang="en-US" sz="1400"/>
          </a:p>
          <a:p>
            <a:endParaRPr lang="en-US" sz="1400">
              <a:cs typeface="Calibri"/>
            </a:endParaRPr>
          </a:p>
        </p:txBody>
      </p:sp>
      <p:pic>
        <p:nvPicPr>
          <p:cNvPr id="8" name="Picture 8" descr="A picture containing person, person, floor, yellow&#10;&#10;Description automatically generated">
            <a:extLst>
              <a:ext uri="{FF2B5EF4-FFF2-40B4-BE49-F238E27FC236}">
                <a16:creationId xmlns:a16="http://schemas.microsoft.com/office/drawing/2014/main" id="{229D71B7-9E55-4EC3-8A22-18BA767947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3" r="38940" b="-3"/>
          <a:stretch/>
        </p:blipFill>
        <p:spPr>
          <a:xfrm rot="5400000">
            <a:off x="8327911" y="2993904"/>
            <a:ext cx="3345646" cy="438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3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7C391-9F5F-4686-8A51-B5EB9F70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US" sz="2800">
                <a:solidFill>
                  <a:schemeClr val="bg1">
                    <a:alpha val="60000"/>
                  </a:schemeClr>
                </a:solidFill>
                <a:cs typeface="Calibri Light"/>
              </a:rPr>
              <a:t>EKO KUGLA ZA KUPANJE</a:t>
            </a:r>
            <a:endParaRPr lang="en-US" sz="28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FEDF8E4-FDE3-4B4B-AA3F-1ABB39B8E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81" b="14381"/>
          <a:stretch/>
        </p:blipFill>
        <p:spPr>
          <a:xfrm rot="5400000">
            <a:off x="-597067" y="1963345"/>
            <a:ext cx="5486400" cy="29312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7067C-6F3A-4035-921B-66E046157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t-PT" sz="1900" b="1" err="1">
                <a:solidFill>
                  <a:schemeClr val="bg1"/>
                </a:solidFill>
                <a:ea typeface="+mn-lt"/>
                <a:cs typeface="+mn-lt"/>
              </a:rPr>
              <a:t>Pribor</a:t>
            </a:r>
            <a:r>
              <a:rPr lang="pt-PT" sz="1900" b="1">
                <a:solidFill>
                  <a:schemeClr val="bg1"/>
                </a:solidFill>
                <a:ea typeface="+mn-lt"/>
                <a:cs typeface="+mn-lt"/>
              </a:rPr>
              <a:t>: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1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plastična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čaša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, 1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plastična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žlica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, 1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tanjur</a:t>
            </a:r>
            <a:endParaRPr lang="en-US" sz="1900" err="1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pt-PT" sz="1900" b="1" err="1">
                <a:solidFill>
                  <a:schemeClr val="bg1"/>
                </a:solidFill>
                <a:ea typeface="+mn-lt"/>
                <a:cs typeface="+mn-lt"/>
              </a:rPr>
              <a:t>Kemikalije</a:t>
            </a:r>
            <a:r>
              <a:rPr lang="pt-PT" sz="1900" b="1">
                <a:solidFill>
                  <a:schemeClr val="bg1"/>
                </a:solidFill>
                <a:ea typeface="+mn-lt"/>
                <a:cs typeface="+mn-lt"/>
              </a:rPr>
              <a:t>: 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soda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bikarbona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limunska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kiselina,ulje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prehrambene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boje, 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gustin</a:t>
            </a:r>
            <a:endParaRPr lang="en-US" sz="1900" err="1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pt-PT" sz="1900" b="1">
                <a:solidFill>
                  <a:schemeClr val="bg1"/>
                </a:solidFill>
                <a:ea typeface="+mn-lt"/>
                <a:cs typeface="+mn-lt"/>
              </a:rPr>
              <a:t>KORAK 1: 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Doda se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jedna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mjera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sode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bikarbone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i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ista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mjera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limunske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kiseline,polovična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mjera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ula i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gustina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te se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smjesa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razdjeli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na 4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dijela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Oblikuju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se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željeni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t-PT" sz="1900" err="1">
                <a:solidFill>
                  <a:schemeClr val="bg1"/>
                </a:solidFill>
                <a:ea typeface="+mn-lt"/>
                <a:cs typeface="+mn-lt"/>
              </a:rPr>
              <a:t>oblici</a:t>
            </a:r>
            <a:r>
              <a:rPr lang="pt-PT" sz="190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sz="19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 sz="19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4C42F2B-4284-40FA-8476-54199E4BC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85" b="2207"/>
          <a:stretch/>
        </p:blipFill>
        <p:spPr>
          <a:xfrm rot="5400000">
            <a:off x="7315617" y="1976304"/>
            <a:ext cx="5486399" cy="29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0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BD297-4883-439C-B1D5-C68A6C84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52" y="1610024"/>
            <a:ext cx="3058621" cy="1457002"/>
          </a:xfrm>
        </p:spPr>
        <p:txBody>
          <a:bodyPr anchor="b">
            <a:normAutofit/>
          </a:bodyPr>
          <a:lstStyle/>
          <a:p>
            <a:r>
              <a:rPr lang="en-US" sz="4000">
                <a:cs typeface="Calibri Light"/>
              </a:rPr>
              <a:t>EKO SVIJEĆE</a:t>
            </a:r>
            <a:endParaRPr lang="en-US" sz="40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02327-EDA1-4B97-BB2F-0EF1F9C31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50" y="3067026"/>
            <a:ext cx="3058623" cy="32723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sz="2000" b="1" err="1">
                <a:ea typeface="+mn-lt"/>
                <a:cs typeface="+mn-lt"/>
              </a:rPr>
              <a:t>Pribor</a:t>
            </a:r>
            <a:r>
              <a:rPr lang="pt-PT" sz="2000" b="1">
                <a:ea typeface="+mn-lt"/>
                <a:cs typeface="+mn-lt"/>
              </a:rPr>
              <a:t>: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posuda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za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grijanje</a:t>
            </a:r>
            <a:r>
              <a:rPr lang="pt-PT" sz="2000">
                <a:ea typeface="+mn-lt"/>
                <a:cs typeface="+mn-lt"/>
              </a:rPr>
              <a:t>, </a:t>
            </a:r>
            <a:r>
              <a:rPr lang="pt-PT" sz="2000" err="1">
                <a:ea typeface="+mn-lt"/>
                <a:cs typeface="+mn-lt"/>
              </a:rPr>
              <a:t>kalup</a:t>
            </a:r>
            <a:r>
              <a:rPr lang="pt-PT" sz="2000">
                <a:ea typeface="+mn-lt"/>
                <a:cs typeface="+mn-lt"/>
              </a:rPr>
              <a:t>, </a:t>
            </a:r>
            <a:r>
              <a:rPr lang="pt-PT" sz="2000" err="1">
                <a:ea typeface="+mn-lt"/>
                <a:cs typeface="+mn-lt"/>
              </a:rPr>
              <a:t>fitilj</a:t>
            </a:r>
            <a:endParaRPr lang="en-US" sz="2000" err="1">
              <a:ea typeface="+mn-lt"/>
              <a:cs typeface="+mn-lt"/>
            </a:endParaRPr>
          </a:p>
          <a:p>
            <a:r>
              <a:rPr lang="pt-PT" sz="2000" b="1" err="1">
                <a:ea typeface="+mn-lt"/>
                <a:cs typeface="+mn-lt"/>
              </a:rPr>
              <a:t>Kemikalije</a:t>
            </a:r>
            <a:r>
              <a:rPr lang="pt-PT" sz="2000" b="1">
                <a:ea typeface="+mn-lt"/>
                <a:cs typeface="+mn-lt"/>
              </a:rPr>
              <a:t>: </a:t>
            </a:r>
            <a:r>
              <a:rPr lang="pt-PT" sz="2000" err="1">
                <a:ea typeface="+mn-lt"/>
                <a:cs typeface="+mn-lt"/>
              </a:rPr>
              <a:t>parafin</a:t>
            </a:r>
            <a:r>
              <a:rPr lang="pt-PT" sz="2000">
                <a:ea typeface="+mn-lt"/>
                <a:cs typeface="+mn-lt"/>
              </a:rPr>
              <a:t>, </a:t>
            </a:r>
            <a:r>
              <a:rPr lang="pt-PT" sz="2000" err="1">
                <a:ea typeface="+mn-lt"/>
                <a:cs typeface="+mn-lt"/>
              </a:rPr>
              <a:t>eterično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ulje</a:t>
            </a:r>
            <a:r>
              <a:rPr lang="pt-PT" sz="2000">
                <a:ea typeface="+mn-lt"/>
                <a:cs typeface="+mn-lt"/>
              </a:rPr>
              <a:t>, </a:t>
            </a:r>
            <a:r>
              <a:rPr lang="pt-PT" sz="2000" err="1">
                <a:ea typeface="+mn-lt"/>
                <a:cs typeface="+mn-lt"/>
              </a:rPr>
              <a:t>pastele</a:t>
            </a:r>
            <a:endParaRPr lang="en-US" sz="2000" err="1">
              <a:ea typeface="+mn-lt"/>
              <a:cs typeface="+mn-lt"/>
            </a:endParaRPr>
          </a:p>
          <a:p>
            <a:r>
              <a:rPr lang="pt-PT" sz="2000" b="1">
                <a:ea typeface="+mn-lt"/>
                <a:cs typeface="+mn-lt"/>
              </a:rPr>
              <a:t>KORAK 1: </a:t>
            </a:r>
            <a:r>
              <a:rPr lang="pt-PT" sz="2000" err="1">
                <a:ea typeface="+mn-lt"/>
                <a:cs typeface="+mn-lt"/>
              </a:rPr>
              <a:t>Otopi</a:t>
            </a:r>
            <a:r>
              <a:rPr lang="pt-PT" sz="2000">
                <a:ea typeface="+mn-lt"/>
                <a:cs typeface="+mn-lt"/>
              </a:rPr>
              <a:t> se </a:t>
            </a:r>
            <a:r>
              <a:rPr lang="pt-PT" sz="2000" err="1">
                <a:ea typeface="+mn-lt"/>
                <a:cs typeface="+mn-lt"/>
              </a:rPr>
              <a:t>smjesa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za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izradu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svijeća</a:t>
            </a:r>
            <a:r>
              <a:rPr lang="pt-PT" sz="2000">
                <a:ea typeface="+mn-lt"/>
                <a:cs typeface="+mn-lt"/>
              </a:rPr>
              <a:t>, </a:t>
            </a:r>
            <a:r>
              <a:rPr lang="pt-PT" sz="2000" err="1">
                <a:ea typeface="+mn-lt"/>
                <a:cs typeface="+mn-lt"/>
              </a:rPr>
              <a:t>doda</a:t>
            </a:r>
            <a:r>
              <a:rPr lang="pt-PT" sz="2000">
                <a:ea typeface="+mn-lt"/>
                <a:cs typeface="+mn-lt"/>
              </a:rPr>
              <a:t> se </a:t>
            </a:r>
            <a:r>
              <a:rPr lang="pt-PT" sz="2000" err="1">
                <a:ea typeface="+mn-lt"/>
                <a:cs typeface="+mn-lt"/>
              </a:rPr>
              <a:t>eterično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ulje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po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volji</a:t>
            </a:r>
            <a:r>
              <a:rPr lang="pt-PT" sz="2000">
                <a:ea typeface="+mn-lt"/>
                <a:cs typeface="+mn-lt"/>
              </a:rPr>
              <a:t> i </a:t>
            </a:r>
            <a:r>
              <a:rPr lang="pt-PT" sz="2000" err="1">
                <a:ea typeface="+mn-lt"/>
                <a:cs typeface="+mn-lt"/>
              </a:rPr>
              <a:t>nariba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pastela</a:t>
            </a:r>
            <a:r>
              <a:rPr lang="pt-PT" sz="2000">
                <a:ea typeface="+mn-lt"/>
                <a:cs typeface="+mn-lt"/>
              </a:rPr>
              <a:t> i </a:t>
            </a:r>
            <a:r>
              <a:rPr lang="pt-PT" sz="2000" err="1">
                <a:ea typeface="+mn-lt"/>
                <a:cs typeface="+mn-lt"/>
              </a:rPr>
              <a:t>izlije</a:t>
            </a:r>
            <a:r>
              <a:rPr lang="pt-PT" sz="2000">
                <a:ea typeface="+mn-lt"/>
                <a:cs typeface="+mn-lt"/>
              </a:rPr>
              <a:t> u </a:t>
            </a:r>
            <a:r>
              <a:rPr lang="pt-PT" sz="2000" err="1">
                <a:ea typeface="+mn-lt"/>
                <a:cs typeface="+mn-lt"/>
              </a:rPr>
              <a:t>čaše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kojima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je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fitilj</a:t>
            </a:r>
            <a:r>
              <a:rPr lang="pt-PT" sz="2000">
                <a:ea typeface="+mn-lt"/>
                <a:cs typeface="+mn-lt"/>
              </a:rPr>
              <a:t> </a:t>
            </a:r>
            <a:r>
              <a:rPr lang="pt-PT" sz="2000" err="1">
                <a:ea typeface="+mn-lt"/>
                <a:cs typeface="+mn-lt"/>
              </a:rPr>
              <a:t>privezan</a:t>
            </a:r>
            <a:r>
              <a:rPr lang="pt-PT" sz="2000">
                <a:ea typeface="+mn-lt"/>
                <a:cs typeface="+mn-lt"/>
              </a:rPr>
              <a:t> na </a:t>
            </a:r>
            <a:r>
              <a:rPr lang="pt-PT" sz="2000" err="1">
                <a:ea typeface="+mn-lt"/>
                <a:cs typeface="+mn-lt"/>
              </a:rPr>
              <a:t>vrhu</a:t>
            </a:r>
            <a:endParaRPr lang="en-US" sz="2000" err="1"/>
          </a:p>
          <a:p>
            <a:endParaRPr lang="pt-PT" sz="2000" b="1"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F8DF1A2-E90B-4804-BF02-8DB8C831B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0" r="26293" b="-3"/>
          <a:stretch/>
        </p:blipFill>
        <p:spPr>
          <a:xfrm rot="5400000">
            <a:off x="4811222" y="-174258"/>
            <a:ext cx="3383280" cy="373179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6A6CBD0-356A-442D-89D1-FEA7CCACF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4" r="12984" b="4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7" name="Picture 7" descr="A picture containing tree&#10;&#10;Description automatically generated">
            <a:extLst>
              <a:ext uri="{FF2B5EF4-FFF2-40B4-BE49-F238E27FC236}">
                <a16:creationId xmlns:a16="http://schemas.microsoft.com/office/drawing/2014/main" id="{481A6404-DCCE-4519-85C1-CDD86805D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22" r="-2" b="33352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53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A7564B-F2C7-4955-90C1-653B0BA7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en-US" sz="2800">
                <a:cs typeface="Calibri Light"/>
              </a:rPr>
              <a:t>EKO SAPUN</a:t>
            </a:r>
            <a:endParaRPr lang="en-US" sz="28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0C34AC5-60B4-492D-849E-E2B2085FC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3" r="1" b="1"/>
          <a:stretch/>
        </p:blipFill>
        <p:spPr>
          <a:xfrm rot="5400000">
            <a:off x="-454117" y="1485900"/>
            <a:ext cx="5495544" cy="3785616"/>
          </a:xfrm>
          <a:prstGeom prst="rect">
            <a:avLst/>
          </a:prstGeom>
        </p:spPr>
      </p:pic>
      <p:pic>
        <p:nvPicPr>
          <p:cNvPr id="4" name="Picture 4" descr="A picture containing text, decorated, plastic&#10;&#10;Description automatically generated">
            <a:extLst>
              <a:ext uri="{FF2B5EF4-FFF2-40B4-BE49-F238E27FC236}">
                <a16:creationId xmlns:a16="http://schemas.microsoft.com/office/drawing/2014/main" id="{B58295C9-3093-4A2C-B2EB-D6B4D2F04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" r="22169" b="-2"/>
          <a:stretch/>
        </p:blipFill>
        <p:spPr>
          <a:xfrm rot="5400000">
            <a:off x="4347972" y="644652"/>
            <a:ext cx="2679192" cy="265176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15A0664-270B-432C-AB15-EDCC80B9AA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67" r="4" b="4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5DAB8-D7FF-4DCE-B584-D89D29E6C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099" y="2368296"/>
            <a:ext cx="3721608" cy="35021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sz="1700" b="1" err="1">
                <a:ea typeface="+mn-lt"/>
                <a:cs typeface="+mn-lt"/>
              </a:rPr>
              <a:t>Pribor</a:t>
            </a:r>
            <a:r>
              <a:rPr lang="pt-PT" sz="1700" b="1">
                <a:ea typeface="+mn-lt"/>
                <a:cs typeface="+mn-lt"/>
              </a:rPr>
              <a:t>: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posuda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za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grijanje</a:t>
            </a:r>
            <a:r>
              <a:rPr lang="pt-PT" sz="1700">
                <a:ea typeface="+mn-lt"/>
                <a:cs typeface="+mn-lt"/>
              </a:rPr>
              <a:t>, </a:t>
            </a:r>
            <a:r>
              <a:rPr lang="pt-PT" sz="1700" err="1">
                <a:ea typeface="+mn-lt"/>
                <a:cs typeface="+mn-lt"/>
              </a:rPr>
              <a:t>kalup</a:t>
            </a:r>
            <a:r>
              <a:rPr lang="pt-PT" sz="1700">
                <a:ea typeface="+mn-lt"/>
                <a:cs typeface="+mn-lt"/>
              </a:rPr>
              <a:t>, </a:t>
            </a:r>
            <a:r>
              <a:rPr lang="pt-PT" sz="1700" err="1">
                <a:ea typeface="+mn-lt"/>
                <a:cs typeface="+mn-lt"/>
              </a:rPr>
              <a:t>rešo</a:t>
            </a:r>
            <a:endParaRPr lang="en-US" sz="1700" err="1">
              <a:ea typeface="+mn-lt"/>
              <a:cs typeface="+mn-lt"/>
            </a:endParaRPr>
          </a:p>
          <a:p>
            <a:r>
              <a:rPr lang="pt-PT" sz="1700" b="1" err="1">
                <a:ea typeface="+mn-lt"/>
                <a:cs typeface="+mn-lt"/>
              </a:rPr>
              <a:t>Kemikalije</a:t>
            </a:r>
            <a:r>
              <a:rPr lang="pt-PT" sz="1700" b="1">
                <a:ea typeface="+mn-lt"/>
                <a:cs typeface="+mn-lt"/>
              </a:rPr>
              <a:t>: </a:t>
            </a:r>
            <a:r>
              <a:rPr lang="pt-PT" sz="1700" err="1">
                <a:ea typeface="+mn-lt"/>
                <a:cs typeface="+mn-lt"/>
              </a:rPr>
              <a:t>glicerin</a:t>
            </a:r>
            <a:r>
              <a:rPr lang="pt-PT" sz="1700">
                <a:ea typeface="+mn-lt"/>
                <a:cs typeface="+mn-lt"/>
              </a:rPr>
              <a:t>, </a:t>
            </a:r>
            <a:r>
              <a:rPr lang="pt-PT" sz="1700" err="1">
                <a:ea typeface="+mn-lt"/>
                <a:cs typeface="+mn-lt"/>
              </a:rPr>
              <a:t>prehrambene</a:t>
            </a:r>
            <a:r>
              <a:rPr lang="pt-PT" sz="1700">
                <a:ea typeface="+mn-lt"/>
                <a:cs typeface="+mn-lt"/>
              </a:rPr>
              <a:t> boje i </a:t>
            </a:r>
            <a:r>
              <a:rPr lang="pt-PT" sz="1700" err="1">
                <a:ea typeface="+mn-lt"/>
                <a:cs typeface="+mn-lt"/>
              </a:rPr>
              <a:t>eterično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ulje</a:t>
            </a:r>
            <a:endParaRPr lang="en-US" sz="1700" err="1">
              <a:ea typeface="+mn-lt"/>
              <a:cs typeface="+mn-lt"/>
            </a:endParaRPr>
          </a:p>
          <a:p>
            <a:r>
              <a:rPr lang="pt-PT" sz="1700" b="1">
                <a:ea typeface="+mn-lt"/>
                <a:cs typeface="+mn-lt"/>
              </a:rPr>
              <a:t>KORAK 1: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Otopi</a:t>
            </a:r>
            <a:r>
              <a:rPr lang="pt-PT" sz="1700">
                <a:ea typeface="+mn-lt"/>
                <a:cs typeface="+mn-lt"/>
              </a:rPr>
              <a:t> se </a:t>
            </a:r>
            <a:r>
              <a:rPr lang="pt-PT" sz="1700" err="1">
                <a:ea typeface="+mn-lt"/>
                <a:cs typeface="+mn-lt"/>
              </a:rPr>
              <a:t>smjesa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za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izradu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sapuna</a:t>
            </a:r>
            <a:r>
              <a:rPr lang="pt-PT" sz="1700">
                <a:ea typeface="+mn-lt"/>
                <a:cs typeface="+mn-lt"/>
              </a:rPr>
              <a:t>, </a:t>
            </a:r>
            <a:r>
              <a:rPr lang="pt-PT" sz="1700" err="1">
                <a:ea typeface="+mn-lt"/>
                <a:cs typeface="+mn-lt"/>
              </a:rPr>
              <a:t>doda</a:t>
            </a:r>
            <a:r>
              <a:rPr lang="pt-PT" sz="1700">
                <a:ea typeface="+mn-lt"/>
                <a:cs typeface="+mn-lt"/>
              </a:rPr>
              <a:t> se </a:t>
            </a:r>
            <a:r>
              <a:rPr lang="pt-PT" sz="1700" err="1">
                <a:ea typeface="+mn-lt"/>
                <a:cs typeface="+mn-lt"/>
              </a:rPr>
              <a:t>eterično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ulje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po</a:t>
            </a:r>
            <a:r>
              <a:rPr lang="pt-PT" sz="1700">
                <a:ea typeface="+mn-lt"/>
                <a:cs typeface="+mn-lt"/>
              </a:rPr>
              <a:t> </a:t>
            </a:r>
            <a:r>
              <a:rPr lang="pt-PT" sz="1700" err="1">
                <a:ea typeface="+mn-lt"/>
                <a:cs typeface="+mn-lt"/>
              </a:rPr>
              <a:t>volji</a:t>
            </a:r>
            <a:r>
              <a:rPr lang="pt-PT" sz="1700">
                <a:ea typeface="+mn-lt"/>
                <a:cs typeface="+mn-lt"/>
              </a:rPr>
              <a:t> i </a:t>
            </a:r>
            <a:r>
              <a:rPr lang="pt-PT" sz="1700" err="1">
                <a:ea typeface="+mn-lt"/>
                <a:cs typeface="+mn-lt"/>
              </a:rPr>
              <a:t>prehrambene</a:t>
            </a:r>
            <a:r>
              <a:rPr lang="pt-PT" sz="1700">
                <a:ea typeface="+mn-lt"/>
                <a:cs typeface="+mn-lt"/>
              </a:rPr>
              <a:t> boje i </a:t>
            </a:r>
            <a:r>
              <a:rPr lang="pt-PT" sz="1700" err="1">
                <a:ea typeface="+mn-lt"/>
                <a:cs typeface="+mn-lt"/>
              </a:rPr>
              <a:t>izlije</a:t>
            </a:r>
            <a:r>
              <a:rPr lang="pt-PT" sz="1700">
                <a:ea typeface="+mn-lt"/>
                <a:cs typeface="+mn-lt"/>
              </a:rPr>
              <a:t> u </a:t>
            </a:r>
            <a:r>
              <a:rPr lang="pt-PT" sz="1700" err="1">
                <a:ea typeface="+mn-lt"/>
                <a:cs typeface="+mn-lt"/>
              </a:rPr>
              <a:t>kalupe</a:t>
            </a:r>
            <a:r>
              <a:rPr lang="pt-PT" sz="1700">
                <a:ea typeface="+mn-lt"/>
                <a:cs typeface="+mn-lt"/>
              </a:rPr>
              <a:t>.</a:t>
            </a:r>
            <a:endParaRPr lang="en-US" sz="1700">
              <a:ea typeface="+mn-lt"/>
              <a:cs typeface="+mn-lt"/>
            </a:endParaRPr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348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RADOVI EKO GRUPE OSNOVNE ŠKOLE ZAPRUĐE</vt:lpstr>
      <vt:lpstr>ŠTO JE EKO GRUPA?</vt:lpstr>
      <vt:lpstr>NEKI OD PROJEKATA EKO GRUPE</vt:lpstr>
      <vt:lpstr>EKO DEZODORANS</vt:lpstr>
      <vt:lpstr>EKO PRAŠAK ZA RUBLJE</vt:lpstr>
      <vt:lpstr>EKO OMEKŠIVAČ</vt:lpstr>
      <vt:lpstr>EKO KUGLA ZA KUPANJE</vt:lpstr>
      <vt:lpstr>EKO SVIJEĆE</vt:lpstr>
      <vt:lpstr>EKO SAPUN</vt:lpstr>
      <vt:lpstr>ZAŠTO SU EKO KOZMETIČKI PROIZVODI I SREDSTVA ZA ČIŠĆENJE BOLJI</vt:lpstr>
      <vt:lpstr>ČIŠĆENJE ZAPRUĐA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</dc:title>
  <dc:creator/>
  <cp:revision>1</cp:revision>
  <dcterms:created xsi:type="dcterms:W3CDTF">2022-03-02T13:30:34Z</dcterms:created>
  <dcterms:modified xsi:type="dcterms:W3CDTF">2022-03-02T21:42:23Z</dcterms:modified>
</cp:coreProperties>
</file>